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4"/>
    <p:sldMasterId id="2147483729" r:id="rId5"/>
  </p:sldMasterIdLst>
  <p:notesMasterIdLst>
    <p:notesMasterId r:id="rId30"/>
  </p:notesMasterIdLst>
  <p:handoutMasterIdLst>
    <p:handoutMasterId r:id="rId31"/>
  </p:handoutMasterIdLst>
  <p:sldIdLst>
    <p:sldId id="288" r:id="rId6"/>
    <p:sldId id="265" r:id="rId7"/>
    <p:sldId id="329" r:id="rId8"/>
    <p:sldId id="324" r:id="rId9"/>
    <p:sldId id="331" r:id="rId10"/>
    <p:sldId id="323" r:id="rId11"/>
    <p:sldId id="326" r:id="rId12"/>
    <p:sldId id="328" r:id="rId13"/>
    <p:sldId id="327" r:id="rId14"/>
    <p:sldId id="330" r:id="rId15"/>
    <p:sldId id="325" r:id="rId16"/>
    <p:sldId id="292" r:id="rId17"/>
    <p:sldId id="332" r:id="rId18"/>
    <p:sldId id="333" r:id="rId19"/>
    <p:sldId id="334" r:id="rId20"/>
    <p:sldId id="335" r:id="rId21"/>
    <p:sldId id="308" r:id="rId22"/>
    <p:sldId id="336" r:id="rId23"/>
    <p:sldId id="337" r:id="rId24"/>
    <p:sldId id="338" r:id="rId25"/>
    <p:sldId id="339" r:id="rId26"/>
    <p:sldId id="340" r:id="rId27"/>
    <p:sldId id="311" r:id="rId28"/>
    <p:sldId id="319" r:id="rId2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13" userDrawn="1">
          <p15:clr>
            <a:srgbClr val="A4A3A4"/>
          </p15:clr>
        </p15:guide>
        <p15:guide id="2" orient="horz" pos="3871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413" userDrawn="1">
          <p15:clr>
            <a:srgbClr val="A4A3A4"/>
          </p15:clr>
        </p15:guide>
        <p15:guide id="5" pos="7331" userDrawn="1">
          <p15:clr>
            <a:srgbClr val="A4A3A4"/>
          </p15:clr>
        </p15:guide>
        <p15:guide id="6" orient="horz" pos="1097">
          <p15:clr>
            <a:srgbClr val="A4A3A4"/>
          </p15:clr>
        </p15:guide>
        <p15:guide id="7" orient="horz" pos="3949">
          <p15:clr>
            <a:srgbClr val="A4A3A4"/>
          </p15:clr>
        </p15:guide>
        <p15:guide id="8" pos="1515">
          <p15:clr>
            <a:srgbClr val="A4A3A4"/>
          </p15:clr>
        </p15:guide>
        <p15:guide id="9" pos="71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BDE5FB"/>
    <a:srgbClr val="0096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D5B03D-8BB7-4D94-B43A-6B0A37E69497}" v="4" dt="2020-05-29T07:40:56.919"/>
    <p1510:client id="{65C05908-4B19-4BAC-9E91-02BF942B5554}" v="8" dt="2020-09-08T06:41:41.885"/>
    <p1510:client id="{EC747C76-8069-B21C-3BAC-B0461284BAEF}" v="3" dt="2020-06-02T11:07:55.3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0708" autoAdjust="0"/>
  </p:normalViewPr>
  <p:slideViewPr>
    <p:cSldViewPr>
      <p:cViewPr varScale="1">
        <p:scale>
          <a:sx n="47" d="100"/>
          <a:sy n="47" d="100"/>
        </p:scale>
        <p:origin x="676" y="44"/>
      </p:cViewPr>
      <p:guideLst>
        <p:guide orient="horz" pos="1013"/>
        <p:guide orient="horz" pos="3871"/>
        <p:guide pos="3840"/>
        <p:guide pos="413"/>
        <p:guide pos="7331"/>
        <p:guide orient="horz" pos="1097"/>
        <p:guide orient="horz" pos="3949"/>
        <p:guide pos="1515"/>
        <p:guide pos="710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4" d="100"/>
          <a:sy n="64" d="100"/>
        </p:scale>
        <p:origin x="-2328" y="-82"/>
      </p:cViewPr>
      <p:guideLst>
        <p:guide orient="horz" pos="2880"/>
        <p:guide pos="2160"/>
      </p:guideLst>
    </p:cSldViewPr>
  </p:notesViewPr>
  <p:gridSpacing cx="90012" cy="90012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7FE7A3-C7AC-4C77-9D2D-B104F82F18F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D81E5F9-F3F1-4197-AD0E-D9329F9FBCA0}">
      <dgm:prSet/>
      <dgm:spPr/>
      <dgm:t>
        <a:bodyPr/>
        <a:lstStyle/>
        <a:p>
          <a:r>
            <a:rPr lang="nl-NL" dirty="0"/>
            <a:t>Klinisch redeneren</a:t>
          </a:r>
          <a:endParaRPr lang="en-US" dirty="0"/>
        </a:p>
      </dgm:t>
    </dgm:pt>
    <dgm:pt modelId="{F3557DA4-195E-4A23-A53D-8F458BE3366C}" type="parTrans" cxnId="{7610231E-2A8B-495F-9892-8F9F503D6312}">
      <dgm:prSet/>
      <dgm:spPr/>
      <dgm:t>
        <a:bodyPr/>
        <a:lstStyle/>
        <a:p>
          <a:endParaRPr lang="en-US"/>
        </a:p>
      </dgm:t>
    </dgm:pt>
    <dgm:pt modelId="{84EEF021-4E5B-4097-AF94-69FDADFEA9CF}" type="sibTrans" cxnId="{7610231E-2A8B-495F-9892-8F9F503D6312}">
      <dgm:prSet/>
      <dgm:spPr/>
      <dgm:t>
        <a:bodyPr/>
        <a:lstStyle/>
        <a:p>
          <a:endParaRPr lang="en-US"/>
        </a:p>
      </dgm:t>
    </dgm:pt>
    <dgm:pt modelId="{66619D40-C30D-4E40-920A-C9892BC6653F}">
      <dgm:prSet/>
      <dgm:spPr/>
      <dgm:t>
        <a:bodyPr/>
        <a:lstStyle/>
        <a:p>
          <a:r>
            <a:rPr lang="nl-NL" dirty="0"/>
            <a:t>Onderzoekend vermogen</a:t>
          </a:r>
          <a:endParaRPr lang="en-US" dirty="0"/>
        </a:p>
      </dgm:t>
    </dgm:pt>
    <dgm:pt modelId="{BC24D722-490B-4C45-AFB1-9A8B130A5A29}" type="parTrans" cxnId="{08116370-03D5-4DDC-8626-DCFDCE6EC795}">
      <dgm:prSet/>
      <dgm:spPr/>
      <dgm:t>
        <a:bodyPr/>
        <a:lstStyle/>
        <a:p>
          <a:endParaRPr lang="en-US"/>
        </a:p>
      </dgm:t>
    </dgm:pt>
    <dgm:pt modelId="{49C30BD7-730D-4A57-98A9-C8512769521C}" type="sibTrans" cxnId="{08116370-03D5-4DDC-8626-DCFDCE6EC795}">
      <dgm:prSet/>
      <dgm:spPr/>
      <dgm:t>
        <a:bodyPr/>
        <a:lstStyle/>
        <a:p>
          <a:endParaRPr lang="en-US"/>
        </a:p>
      </dgm:t>
    </dgm:pt>
    <dgm:pt modelId="{80CED114-3C6C-4CEC-9A33-F89D8E3FDA40}">
      <dgm:prSet/>
      <dgm:spPr/>
      <dgm:t>
        <a:bodyPr/>
        <a:lstStyle/>
        <a:p>
          <a:r>
            <a:rPr lang="nl-NL" dirty="0"/>
            <a:t>Taalvaardigheden</a:t>
          </a:r>
          <a:endParaRPr lang="en-US" dirty="0"/>
        </a:p>
      </dgm:t>
    </dgm:pt>
    <dgm:pt modelId="{A3944F30-D6AD-4A09-A9B6-42C96BE3E33A}" type="parTrans" cxnId="{F259D654-9803-4FF3-AEF7-3DA624D73B8A}">
      <dgm:prSet/>
      <dgm:spPr/>
      <dgm:t>
        <a:bodyPr/>
        <a:lstStyle/>
        <a:p>
          <a:endParaRPr lang="en-US"/>
        </a:p>
      </dgm:t>
    </dgm:pt>
    <dgm:pt modelId="{F22BC83F-56A1-4A7E-BD99-A50F1CEE6369}" type="sibTrans" cxnId="{F259D654-9803-4FF3-AEF7-3DA624D73B8A}">
      <dgm:prSet/>
      <dgm:spPr/>
      <dgm:t>
        <a:bodyPr/>
        <a:lstStyle/>
        <a:p>
          <a:endParaRPr lang="en-US"/>
        </a:p>
      </dgm:t>
    </dgm:pt>
    <dgm:pt modelId="{222FBB5A-0E30-404E-9EF9-4A51B227CDCC}" type="pres">
      <dgm:prSet presAssocID="{607FE7A3-C7AC-4C77-9D2D-B104F82F18F8}" presName="root" presStyleCnt="0">
        <dgm:presLayoutVars>
          <dgm:dir/>
          <dgm:resizeHandles val="exact"/>
        </dgm:presLayoutVars>
      </dgm:prSet>
      <dgm:spPr/>
    </dgm:pt>
    <dgm:pt modelId="{97D8299C-CEE7-47D0-B3EF-905EA9240697}" type="pres">
      <dgm:prSet presAssocID="{6D81E5F9-F3F1-4197-AD0E-D9329F9FBCA0}" presName="compNode" presStyleCnt="0"/>
      <dgm:spPr/>
    </dgm:pt>
    <dgm:pt modelId="{26F0AA04-6AC5-4EBE-8CD3-04D2D46A7EED}" type="pres">
      <dgm:prSet presAssocID="{6D81E5F9-F3F1-4197-AD0E-D9329F9FBCA0}" presName="bgRect" presStyleLbl="bgShp" presStyleIdx="0" presStyleCnt="3"/>
      <dgm:spPr/>
    </dgm:pt>
    <dgm:pt modelId="{DBE3EBC7-3466-4012-B9F4-1E9F0BF00F00}" type="pres">
      <dgm:prSet presAssocID="{6D81E5F9-F3F1-4197-AD0E-D9329F9FBCA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E18613A1-2573-442C-B8AE-8A52FA6C8F0E}" type="pres">
      <dgm:prSet presAssocID="{6D81E5F9-F3F1-4197-AD0E-D9329F9FBCA0}" presName="spaceRect" presStyleCnt="0"/>
      <dgm:spPr/>
    </dgm:pt>
    <dgm:pt modelId="{D87D3E40-9267-4B73-9C79-42129511649A}" type="pres">
      <dgm:prSet presAssocID="{6D81E5F9-F3F1-4197-AD0E-D9329F9FBCA0}" presName="parTx" presStyleLbl="revTx" presStyleIdx="0" presStyleCnt="3">
        <dgm:presLayoutVars>
          <dgm:chMax val="0"/>
          <dgm:chPref val="0"/>
        </dgm:presLayoutVars>
      </dgm:prSet>
      <dgm:spPr/>
    </dgm:pt>
    <dgm:pt modelId="{FB2967C3-EFA0-48B9-AE14-44A28AFCDF2B}" type="pres">
      <dgm:prSet presAssocID="{84EEF021-4E5B-4097-AF94-69FDADFEA9CF}" presName="sibTrans" presStyleCnt="0"/>
      <dgm:spPr/>
    </dgm:pt>
    <dgm:pt modelId="{AECC5CE6-4866-42FF-A51E-7A188AA32BA9}" type="pres">
      <dgm:prSet presAssocID="{66619D40-C30D-4E40-920A-C9892BC6653F}" presName="compNode" presStyleCnt="0"/>
      <dgm:spPr/>
    </dgm:pt>
    <dgm:pt modelId="{E432842C-74E7-4FCC-B733-6CC02F020F05}" type="pres">
      <dgm:prSet presAssocID="{66619D40-C30D-4E40-920A-C9892BC6653F}" presName="bgRect" presStyleLbl="bgShp" presStyleIdx="1" presStyleCnt="3"/>
      <dgm:spPr/>
    </dgm:pt>
    <dgm:pt modelId="{4855F631-EC82-496D-974E-0A0A56787400}" type="pres">
      <dgm:prSet presAssocID="{66619D40-C30D-4E40-920A-C9892BC6653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search"/>
        </a:ext>
      </dgm:extLst>
    </dgm:pt>
    <dgm:pt modelId="{21F2B3F5-4764-4AFC-98E6-5D998DCD2326}" type="pres">
      <dgm:prSet presAssocID="{66619D40-C30D-4E40-920A-C9892BC6653F}" presName="spaceRect" presStyleCnt="0"/>
      <dgm:spPr/>
    </dgm:pt>
    <dgm:pt modelId="{8A8F190A-9130-435F-B254-737B38F36712}" type="pres">
      <dgm:prSet presAssocID="{66619D40-C30D-4E40-920A-C9892BC6653F}" presName="parTx" presStyleLbl="revTx" presStyleIdx="1" presStyleCnt="3">
        <dgm:presLayoutVars>
          <dgm:chMax val="0"/>
          <dgm:chPref val="0"/>
        </dgm:presLayoutVars>
      </dgm:prSet>
      <dgm:spPr/>
    </dgm:pt>
    <dgm:pt modelId="{3B6409E0-A09D-41B5-BAFD-E4CE829077EE}" type="pres">
      <dgm:prSet presAssocID="{49C30BD7-730D-4A57-98A9-C8512769521C}" presName="sibTrans" presStyleCnt="0"/>
      <dgm:spPr/>
    </dgm:pt>
    <dgm:pt modelId="{1C6D5C82-63D9-4628-8D5D-EBC02018691A}" type="pres">
      <dgm:prSet presAssocID="{80CED114-3C6C-4CEC-9A33-F89D8E3FDA40}" presName="compNode" presStyleCnt="0"/>
      <dgm:spPr/>
    </dgm:pt>
    <dgm:pt modelId="{F9B9D49B-E7AB-4C41-B85E-97895048C9EE}" type="pres">
      <dgm:prSet presAssocID="{80CED114-3C6C-4CEC-9A33-F89D8E3FDA40}" presName="bgRect" presStyleLbl="bgShp" presStyleIdx="2" presStyleCnt="3"/>
      <dgm:spPr/>
    </dgm:pt>
    <dgm:pt modelId="{15A8EA67-3B7C-42CB-8DFB-4B6B72336068}" type="pres">
      <dgm:prSet presAssocID="{80CED114-3C6C-4CEC-9A33-F89D8E3FDA4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 met effen opvulling"/>
        </a:ext>
      </dgm:extLst>
    </dgm:pt>
    <dgm:pt modelId="{767FC1A4-901C-469E-8B4D-243610E15E0B}" type="pres">
      <dgm:prSet presAssocID="{80CED114-3C6C-4CEC-9A33-F89D8E3FDA40}" presName="spaceRect" presStyleCnt="0"/>
      <dgm:spPr/>
    </dgm:pt>
    <dgm:pt modelId="{3B88EDE5-34C0-4BFC-A4F6-CB6B91652AFD}" type="pres">
      <dgm:prSet presAssocID="{80CED114-3C6C-4CEC-9A33-F89D8E3FDA4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7610231E-2A8B-495F-9892-8F9F503D6312}" srcId="{607FE7A3-C7AC-4C77-9D2D-B104F82F18F8}" destId="{6D81E5F9-F3F1-4197-AD0E-D9329F9FBCA0}" srcOrd="0" destOrd="0" parTransId="{F3557DA4-195E-4A23-A53D-8F458BE3366C}" sibTransId="{84EEF021-4E5B-4097-AF94-69FDADFEA9CF}"/>
    <dgm:cxn modelId="{7783342C-121B-4BC1-8F08-E8D2C8EE5663}" type="presOf" srcId="{66619D40-C30D-4E40-920A-C9892BC6653F}" destId="{8A8F190A-9130-435F-B254-737B38F36712}" srcOrd="0" destOrd="0" presId="urn:microsoft.com/office/officeart/2018/2/layout/IconVerticalSolidList"/>
    <dgm:cxn modelId="{37E0C842-F16A-4447-A638-E00877DC74F3}" type="presOf" srcId="{80CED114-3C6C-4CEC-9A33-F89D8E3FDA40}" destId="{3B88EDE5-34C0-4BFC-A4F6-CB6B91652AFD}" srcOrd="0" destOrd="0" presId="urn:microsoft.com/office/officeart/2018/2/layout/IconVerticalSolidList"/>
    <dgm:cxn modelId="{35F62770-5732-421D-AFDB-0E99B181B0D1}" type="presOf" srcId="{6D81E5F9-F3F1-4197-AD0E-D9329F9FBCA0}" destId="{D87D3E40-9267-4B73-9C79-42129511649A}" srcOrd="0" destOrd="0" presId="urn:microsoft.com/office/officeart/2018/2/layout/IconVerticalSolidList"/>
    <dgm:cxn modelId="{08116370-03D5-4DDC-8626-DCFDCE6EC795}" srcId="{607FE7A3-C7AC-4C77-9D2D-B104F82F18F8}" destId="{66619D40-C30D-4E40-920A-C9892BC6653F}" srcOrd="1" destOrd="0" parTransId="{BC24D722-490B-4C45-AFB1-9A8B130A5A29}" sibTransId="{49C30BD7-730D-4A57-98A9-C8512769521C}"/>
    <dgm:cxn modelId="{F259D654-9803-4FF3-AEF7-3DA624D73B8A}" srcId="{607FE7A3-C7AC-4C77-9D2D-B104F82F18F8}" destId="{80CED114-3C6C-4CEC-9A33-F89D8E3FDA40}" srcOrd="2" destOrd="0" parTransId="{A3944F30-D6AD-4A09-A9B6-42C96BE3E33A}" sibTransId="{F22BC83F-56A1-4A7E-BD99-A50F1CEE6369}"/>
    <dgm:cxn modelId="{CBFCCDF7-BFA1-41B8-85A7-6339DE8F3779}" type="presOf" srcId="{607FE7A3-C7AC-4C77-9D2D-B104F82F18F8}" destId="{222FBB5A-0E30-404E-9EF9-4A51B227CDCC}" srcOrd="0" destOrd="0" presId="urn:microsoft.com/office/officeart/2018/2/layout/IconVerticalSolidList"/>
    <dgm:cxn modelId="{993B4672-4D6C-47C5-A284-6DA0C14EA2FA}" type="presParOf" srcId="{222FBB5A-0E30-404E-9EF9-4A51B227CDCC}" destId="{97D8299C-CEE7-47D0-B3EF-905EA9240697}" srcOrd="0" destOrd="0" presId="urn:microsoft.com/office/officeart/2018/2/layout/IconVerticalSolidList"/>
    <dgm:cxn modelId="{9A38D073-22C2-4169-B303-33860EC20F7E}" type="presParOf" srcId="{97D8299C-CEE7-47D0-B3EF-905EA9240697}" destId="{26F0AA04-6AC5-4EBE-8CD3-04D2D46A7EED}" srcOrd="0" destOrd="0" presId="urn:microsoft.com/office/officeart/2018/2/layout/IconVerticalSolidList"/>
    <dgm:cxn modelId="{72343394-31B6-404A-AA0A-FF4FCE17CB1E}" type="presParOf" srcId="{97D8299C-CEE7-47D0-B3EF-905EA9240697}" destId="{DBE3EBC7-3466-4012-B9F4-1E9F0BF00F00}" srcOrd="1" destOrd="0" presId="urn:microsoft.com/office/officeart/2018/2/layout/IconVerticalSolidList"/>
    <dgm:cxn modelId="{B5970FD9-8B03-42EF-8921-41F3B60F8F5C}" type="presParOf" srcId="{97D8299C-CEE7-47D0-B3EF-905EA9240697}" destId="{E18613A1-2573-442C-B8AE-8A52FA6C8F0E}" srcOrd="2" destOrd="0" presId="urn:microsoft.com/office/officeart/2018/2/layout/IconVerticalSolidList"/>
    <dgm:cxn modelId="{B9D9CEF1-4074-4AA0-9FC6-E58ECFE88AFC}" type="presParOf" srcId="{97D8299C-CEE7-47D0-B3EF-905EA9240697}" destId="{D87D3E40-9267-4B73-9C79-42129511649A}" srcOrd="3" destOrd="0" presId="urn:microsoft.com/office/officeart/2018/2/layout/IconVerticalSolidList"/>
    <dgm:cxn modelId="{57A62100-CA63-4899-AB61-E443654ED3A3}" type="presParOf" srcId="{222FBB5A-0E30-404E-9EF9-4A51B227CDCC}" destId="{FB2967C3-EFA0-48B9-AE14-44A28AFCDF2B}" srcOrd="1" destOrd="0" presId="urn:microsoft.com/office/officeart/2018/2/layout/IconVerticalSolidList"/>
    <dgm:cxn modelId="{189AF5E5-7C16-4D68-B939-C0E53E2DFE0C}" type="presParOf" srcId="{222FBB5A-0E30-404E-9EF9-4A51B227CDCC}" destId="{AECC5CE6-4866-42FF-A51E-7A188AA32BA9}" srcOrd="2" destOrd="0" presId="urn:microsoft.com/office/officeart/2018/2/layout/IconVerticalSolidList"/>
    <dgm:cxn modelId="{58B865CE-BA39-472C-921A-03C24B54A61D}" type="presParOf" srcId="{AECC5CE6-4866-42FF-A51E-7A188AA32BA9}" destId="{E432842C-74E7-4FCC-B733-6CC02F020F05}" srcOrd="0" destOrd="0" presId="urn:microsoft.com/office/officeart/2018/2/layout/IconVerticalSolidList"/>
    <dgm:cxn modelId="{08B0C401-9C60-4E70-8968-8FECA4187B79}" type="presParOf" srcId="{AECC5CE6-4866-42FF-A51E-7A188AA32BA9}" destId="{4855F631-EC82-496D-974E-0A0A56787400}" srcOrd="1" destOrd="0" presId="urn:microsoft.com/office/officeart/2018/2/layout/IconVerticalSolidList"/>
    <dgm:cxn modelId="{3CE7BECF-4F92-44E7-848B-99EC38000AAB}" type="presParOf" srcId="{AECC5CE6-4866-42FF-A51E-7A188AA32BA9}" destId="{21F2B3F5-4764-4AFC-98E6-5D998DCD2326}" srcOrd="2" destOrd="0" presId="urn:microsoft.com/office/officeart/2018/2/layout/IconVerticalSolidList"/>
    <dgm:cxn modelId="{3C273784-8511-4630-A10D-AC8D4BF9575A}" type="presParOf" srcId="{AECC5CE6-4866-42FF-A51E-7A188AA32BA9}" destId="{8A8F190A-9130-435F-B254-737B38F36712}" srcOrd="3" destOrd="0" presId="urn:microsoft.com/office/officeart/2018/2/layout/IconVerticalSolidList"/>
    <dgm:cxn modelId="{622C03FD-F1CF-4DF6-958D-3AF5B46845DC}" type="presParOf" srcId="{222FBB5A-0E30-404E-9EF9-4A51B227CDCC}" destId="{3B6409E0-A09D-41B5-BAFD-E4CE829077EE}" srcOrd="3" destOrd="0" presId="urn:microsoft.com/office/officeart/2018/2/layout/IconVerticalSolidList"/>
    <dgm:cxn modelId="{F6648A8D-599F-41AA-9104-B7DEF9D26FFC}" type="presParOf" srcId="{222FBB5A-0E30-404E-9EF9-4A51B227CDCC}" destId="{1C6D5C82-63D9-4628-8D5D-EBC02018691A}" srcOrd="4" destOrd="0" presId="urn:microsoft.com/office/officeart/2018/2/layout/IconVerticalSolidList"/>
    <dgm:cxn modelId="{6CF41683-2441-4BA0-BAC8-FD99FFD35D9A}" type="presParOf" srcId="{1C6D5C82-63D9-4628-8D5D-EBC02018691A}" destId="{F9B9D49B-E7AB-4C41-B85E-97895048C9EE}" srcOrd="0" destOrd="0" presId="urn:microsoft.com/office/officeart/2018/2/layout/IconVerticalSolidList"/>
    <dgm:cxn modelId="{F8C1E6D8-313A-4E58-8046-A5808C7EDE3C}" type="presParOf" srcId="{1C6D5C82-63D9-4628-8D5D-EBC02018691A}" destId="{15A8EA67-3B7C-42CB-8DFB-4B6B72336068}" srcOrd="1" destOrd="0" presId="urn:microsoft.com/office/officeart/2018/2/layout/IconVerticalSolidList"/>
    <dgm:cxn modelId="{5990EBFB-966D-4625-A06B-ABB84457F468}" type="presParOf" srcId="{1C6D5C82-63D9-4628-8D5D-EBC02018691A}" destId="{767FC1A4-901C-469E-8B4D-243610E15E0B}" srcOrd="2" destOrd="0" presId="urn:microsoft.com/office/officeart/2018/2/layout/IconVerticalSolidList"/>
    <dgm:cxn modelId="{88D3FFC0-A3BE-4F33-ADA8-7BE9C2F1E67B}" type="presParOf" srcId="{1C6D5C82-63D9-4628-8D5D-EBC02018691A}" destId="{3B88EDE5-34C0-4BFC-A4F6-CB6B91652AF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7FE7A3-C7AC-4C77-9D2D-B104F82F18F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D81E5F9-F3F1-4197-AD0E-D9329F9FBCA0}">
      <dgm:prSet/>
      <dgm:spPr/>
      <dgm:t>
        <a:bodyPr/>
        <a:lstStyle/>
        <a:p>
          <a:r>
            <a:rPr lang="nl-NL" dirty="0"/>
            <a:t>Opdracht Klinisch redeneren</a:t>
          </a:r>
          <a:endParaRPr lang="en-US" dirty="0"/>
        </a:p>
      </dgm:t>
    </dgm:pt>
    <dgm:pt modelId="{F3557DA4-195E-4A23-A53D-8F458BE3366C}" type="parTrans" cxnId="{7610231E-2A8B-495F-9892-8F9F503D6312}">
      <dgm:prSet/>
      <dgm:spPr/>
      <dgm:t>
        <a:bodyPr/>
        <a:lstStyle/>
        <a:p>
          <a:endParaRPr lang="en-US"/>
        </a:p>
      </dgm:t>
    </dgm:pt>
    <dgm:pt modelId="{84EEF021-4E5B-4097-AF94-69FDADFEA9CF}" type="sibTrans" cxnId="{7610231E-2A8B-495F-9892-8F9F503D6312}">
      <dgm:prSet/>
      <dgm:spPr/>
      <dgm:t>
        <a:bodyPr/>
        <a:lstStyle/>
        <a:p>
          <a:endParaRPr lang="en-US"/>
        </a:p>
      </dgm:t>
    </dgm:pt>
    <dgm:pt modelId="{66619D40-C30D-4E40-920A-C9892BC6653F}">
      <dgm:prSet/>
      <dgm:spPr/>
      <dgm:t>
        <a:bodyPr/>
        <a:lstStyle/>
        <a:p>
          <a:r>
            <a:rPr lang="nl-NL" dirty="0"/>
            <a:t>Opdracht Onderzoekend vermogen</a:t>
          </a:r>
          <a:endParaRPr lang="en-US" dirty="0"/>
        </a:p>
      </dgm:t>
    </dgm:pt>
    <dgm:pt modelId="{BC24D722-490B-4C45-AFB1-9A8B130A5A29}" type="parTrans" cxnId="{08116370-03D5-4DDC-8626-DCFDCE6EC795}">
      <dgm:prSet/>
      <dgm:spPr/>
      <dgm:t>
        <a:bodyPr/>
        <a:lstStyle/>
        <a:p>
          <a:endParaRPr lang="en-US"/>
        </a:p>
      </dgm:t>
    </dgm:pt>
    <dgm:pt modelId="{49C30BD7-730D-4A57-98A9-C8512769521C}" type="sibTrans" cxnId="{08116370-03D5-4DDC-8626-DCFDCE6EC795}">
      <dgm:prSet/>
      <dgm:spPr/>
      <dgm:t>
        <a:bodyPr/>
        <a:lstStyle/>
        <a:p>
          <a:endParaRPr lang="en-US"/>
        </a:p>
      </dgm:t>
    </dgm:pt>
    <dgm:pt modelId="{80CED114-3C6C-4CEC-9A33-F89D8E3FDA40}">
      <dgm:prSet/>
      <dgm:spPr/>
      <dgm:t>
        <a:bodyPr/>
        <a:lstStyle/>
        <a:p>
          <a:r>
            <a:rPr lang="nl-NL" dirty="0"/>
            <a:t>Taalvaardigheden (voorwaardelijke criteria voor het verslag)</a:t>
          </a:r>
          <a:endParaRPr lang="en-US" dirty="0"/>
        </a:p>
      </dgm:t>
    </dgm:pt>
    <dgm:pt modelId="{A3944F30-D6AD-4A09-A9B6-42C96BE3E33A}" type="parTrans" cxnId="{F259D654-9803-4FF3-AEF7-3DA624D73B8A}">
      <dgm:prSet/>
      <dgm:spPr/>
      <dgm:t>
        <a:bodyPr/>
        <a:lstStyle/>
        <a:p>
          <a:endParaRPr lang="en-US"/>
        </a:p>
      </dgm:t>
    </dgm:pt>
    <dgm:pt modelId="{F22BC83F-56A1-4A7E-BD99-A50F1CEE6369}" type="sibTrans" cxnId="{F259D654-9803-4FF3-AEF7-3DA624D73B8A}">
      <dgm:prSet/>
      <dgm:spPr/>
      <dgm:t>
        <a:bodyPr/>
        <a:lstStyle/>
        <a:p>
          <a:endParaRPr lang="en-US"/>
        </a:p>
      </dgm:t>
    </dgm:pt>
    <dgm:pt modelId="{222FBB5A-0E30-404E-9EF9-4A51B227CDCC}" type="pres">
      <dgm:prSet presAssocID="{607FE7A3-C7AC-4C77-9D2D-B104F82F18F8}" presName="root" presStyleCnt="0">
        <dgm:presLayoutVars>
          <dgm:dir/>
          <dgm:resizeHandles val="exact"/>
        </dgm:presLayoutVars>
      </dgm:prSet>
      <dgm:spPr/>
    </dgm:pt>
    <dgm:pt modelId="{97D8299C-CEE7-47D0-B3EF-905EA9240697}" type="pres">
      <dgm:prSet presAssocID="{6D81E5F9-F3F1-4197-AD0E-D9329F9FBCA0}" presName="compNode" presStyleCnt="0"/>
      <dgm:spPr/>
    </dgm:pt>
    <dgm:pt modelId="{26F0AA04-6AC5-4EBE-8CD3-04D2D46A7EED}" type="pres">
      <dgm:prSet presAssocID="{6D81E5F9-F3F1-4197-AD0E-D9329F9FBCA0}" presName="bgRect" presStyleLbl="bgShp" presStyleIdx="0" presStyleCnt="3"/>
      <dgm:spPr/>
    </dgm:pt>
    <dgm:pt modelId="{DBE3EBC7-3466-4012-B9F4-1E9F0BF00F00}" type="pres">
      <dgm:prSet presAssocID="{6D81E5F9-F3F1-4197-AD0E-D9329F9FBCA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E18613A1-2573-442C-B8AE-8A52FA6C8F0E}" type="pres">
      <dgm:prSet presAssocID="{6D81E5F9-F3F1-4197-AD0E-D9329F9FBCA0}" presName="spaceRect" presStyleCnt="0"/>
      <dgm:spPr/>
    </dgm:pt>
    <dgm:pt modelId="{D87D3E40-9267-4B73-9C79-42129511649A}" type="pres">
      <dgm:prSet presAssocID="{6D81E5F9-F3F1-4197-AD0E-D9329F9FBCA0}" presName="parTx" presStyleLbl="revTx" presStyleIdx="0" presStyleCnt="3">
        <dgm:presLayoutVars>
          <dgm:chMax val="0"/>
          <dgm:chPref val="0"/>
        </dgm:presLayoutVars>
      </dgm:prSet>
      <dgm:spPr/>
    </dgm:pt>
    <dgm:pt modelId="{FB2967C3-EFA0-48B9-AE14-44A28AFCDF2B}" type="pres">
      <dgm:prSet presAssocID="{84EEF021-4E5B-4097-AF94-69FDADFEA9CF}" presName="sibTrans" presStyleCnt="0"/>
      <dgm:spPr/>
    </dgm:pt>
    <dgm:pt modelId="{AECC5CE6-4866-42FF-A51E-7A188AA32BA9}" type="pres">
      <dgm:prSet presAssocID="{66619D40-C30D-4E40-920A-C9892BC6653F}" presName="compNode" presStyleCnt="0"/>
      <dgm:spPr/>
    </dgm:pt>
    <dgm:pt modelId="{E432842C-74E7-4FCC-B733-6CC02F020F05}" type="pres">
      <dgm:prSet presAssocID="{66619D40-C30D-4E40-920A-C9892BC6653F}" presName="bgRect" presStyleLbl="bgShp" presStyleIdx="1" presStyleCnt="3"/>
      <dgm:spPr/>
    </dgm:pt>
    <dgm:pt modelId="{4855F631-EC82-496D-974E-0A0A56787400}" type="pres">
      <dgm:prSet presAssocID="{66619D40-C30D-4E40-920A-C9892BC6653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search"/>
        </a:ext>
      </dgm:extLst>
    </dgm:pt>
    <dgm:pt modelId="{21F2B3F5-4764-4AFC-98E6-5D998DCD2326}" type="pres">
      <dgm:prSet presAssocID="{66619D40-C30D-4E40-920A-C9892BC6653F}" presName="spaceRect" presStyleCnt="0"/>
      <dgm:spPr/>
    </dgm:pt>
    <dgm:pt modelId="{8A8F190A-9130-435F-B254-737B38F36712}" type="pres">
      <dgm:prSet presAssocID="{66619D40-C30D-4E40-920A-C9892BC6653F}" presName="parTx" presStyleLbl="revTx" presStyleIdx="1" presStyleCnt="3">
        <dgm:presLayoutVars>
          <dgm:chMax val="0"/>
          <dgm:chPref val="0"/>
        </dgm:presLayoutVars>
      </dgm:prSet>
      <dgm:spPr/>
    </dgm:pt>
    <dgm:pt modelId="{3B6409E0-A09D-41B5-BAFD-E4CE829077EE}" type="pres">
      <dgm:prSet presAssocID="{49C30BD7-730D-4A57-98A9-C8512769521C}" presName="sibTrans" presStyleCnt="0"/>
      <dgm:spPr/>
    </dgm:pt>
    <dgm:pt modelId="{1C6D5C82-63D9-4628-8D5D-EBC02018691A}" type="pres">
      <dgm:prSet presAssocID="{80CED114-3C6C-4CEC-9A33-F89D8E3FDA40}" presName="compNode" presStyleCnt="0"/>
      <dgm:spPr/>
    </dgm:pt>
    <dgm:pt modelId="{F9B9D49B-E7AB-4C41-B85E-97895048C9EE}" type="pres">
      <dgm:prSet presAssocID="{80CED114-3C6C-4CEC-9A33-F89D8E3FDA40}" presName="bgRect" presStyleLbl="bgShp" presStyleIdx="2" presStyleCnt="3"/>
      <dgm:spPr/>
    </dgm:pt>
    <dgm:pt modelId="{15A8EA67-3B7C-42CB-8DFB-4B6B72336068}" type="pres">
      <dgm:prSet presAssocID="{80CED114-3C6C-4CEC-9A33-F89D8E3FDA4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 met effen opvulling"/>
        </a:ext>
      </dgm:extLst>
    </dgm:pt>
    <dgm:pt modelId="{767FC1A4-901C-469E-8B4D-243610E15E0B}" type="pres">
      <dgm:prSet presAssocID="{80CED114-3C6C-4CEC-9A33-F89D8E3FDA40}" presName="spaceRect" presStyleCnt="0"/>
      <dgm:spPr/>
    </dgm:pt>
    <dgm:pt modelId="{3B88EDE5-34C0-4BFC-A4F6-CB6B91652AFD}" type="pres">
      <dgm:prSet presAssocID="{80CED114-3C6C-4CEC-9A33-F89D8E3FDA4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7610231E-2A8B-495F-9892-8F9F503D6312}" srcId="{607FE7A3-C7AC-4C77-9D2D-B104F82F18F8}" destId="{6D81E5F9-F3F1-4197-AD0E-D9329F9FBCA0}" srcOrd="0" destOrd="0" parTransId="{F3557DA4-195E-4A23-A53D-8F458BE3366C}" sibTransId="{84EEF021-4E5B-4097-AF94-69FDADFEA9CF}"/>
    <dgm:cxn modelId="{7783342C-121B-4BC1-8F08-E8D2C8EE5663}" type="presOf" srcId="{66619D40-C30D-4E40-920A-C9892BC6653F}" destId="{8A8F190A-9130-435F-B254-737B38F36712}" srcOrd="0" destOrd="0" presId="urn:microsoft.com/office/officeart/2018/2/layout/IconVerticalSolidList"/>
    <dgm:cxn modelId="{37E0C842-F16A-4447-A638-E00877DC74F3}" type="presOf" srcId="{80CED114-3C6C-4CEC-9A33-F89D8E3FDA40}" destId="{3B88EDE5-34C0-4BFC-A4F6-CB6B91652AFD}" srcOrd="0" destOrd="0" presId="urn:microsoft.com/office/officeart/2018/2/layout/IconVerticalSolidList"/>
    <dgm:cxn modelId="{35F62770-5732-421D-AFDB-0E99B181B0D1}" type="presOf" srcId="{6D81E5F9-F3F1-4197-AD0E-D9329F9FBCA0}" destId="{D87D3E40-9267-4B73-9C79-42129511649A}" srcOrd="0" destOrd="0" presId="urn:microsoft.com/office/officeart/2018/2/layout/IconVerticalSolidList"/>
    <dgm:cxn modelId="{08116370-03D5-4DDC-8626-DCFDCE6EC795}" srcId="{607FE7A3-C7AC-4C77-9D2D-B104F82F18F8}" destId="{66619D40-C30D-4E40-920A-C9892BC6653F}" srcOrd="1" destOrd="0" parTransId="{BC24D722-490B-4C45-AFB1-9A8B130A5A29}" sibTransId="{49C30BD7-730D-4A57-98A9-C8512769521C}"/>
    <dgm:cxn modelId="{F259D654-9803-4FF3-AEF7-3DA624D73B8A}" srcId="{607FE7A3-C7AC-4C77-9D2D-B104F82F18F8}" destId="{80CED114-3C6C-4CEC-9A33-F89D8E3FDA40}" srcOrd="2" destOrd="0" parTransId="{A3944F30-D6AD-4A09-A9B6-42C96BE3E33A}" sibTransId="{F22BC83F-56A1-4A7E-BD99-A50F1CEE6369}"/>
    <dgm:cxn modelId="{CBFCCDF7-BFA1-41B8-85A7-6339DE8F3779}" type="presOf" srcId="{607FE7A3-C7AC-4C77-9D2D-B104F82F18F8}" destId="{222FBB5A-0E30-404E-9EF9-4A51B227CDCC}" srcOrd="0" destOrd="0" presId="urn:microsoft.com/office/officeart/2018/2/layout/IconVerticalSolidList"/>
    <dgm:cxn modelId="{993B4672-4D6C-47C5-A284-6DA0C14EA2FA}" type="presParOf" srcId="{222FBB5A-0E30-404E-9EF9-4A51B227CDCC}" destId="{97D8299C-CEE7-47D0-B3EF-905EA9240697}" srcOrd="0" destOrd="0" presId="urn:microsoft.com/office/officeart/2018/2/layout/IconVerticalSolidList"/>
    <dgm:cxn modelId="{9A38D073-22C2-4169-B303-33860EC20F7E}" type="presParOf" srcId="{97D8299C-CEE7-47D0-B3EF-905EA9240697}" destId="{26F0AA04-6AC5-4EBE-8CD3-04D2D46A7EED}" srcOrd="0" destOrd="0" presId="urn:microsoft.com/office/officeart/2018/2/layout/IconVerticalSolidList"/>
    <dgm:cxn modelId="{72343394-31B6-404A-AA0A-FF4FCE17CB1E}" type="presParOf" srcId="{97D8299C-CEE7-47D0-B3EF-905EA9240697}" destId="{DBE3EBC7-3466-4012-B9F4-1E9F0BF00F00}" srcOrd="1" destOrd="0" presId="urn:microsoft.com/office/officeart/2018/2/layout/IconVerticalSolidList"/>
    <dgm:cxn modelId="{B5970FD9-8B03-42EF-8921-41F3B60F8F5C}" type="presParOf" srcId="{97D8299C-CEE7-47D0-B3EF-905EA9240697}" destId="{E18613A1-2573-442C-B8AE-8A52FA6C8F0E}" srcOrd="2" destOrd="0" presId="urn:microsoft.com/office/officeart/2018/2/layout/IconVerticalSolidList"/>
    <dgm:cxn modelId="{B9D9CEF1-4074-4AA0-9FC6-E58ECFE88AFC}" type="presParOf" srcId="{97D8299C-CEE7-47D0-B3EF-905EA9240697}" destId="{D87D3E40-9267-4B73-9C79-42129511649A}" srcOrd="3" destOrd="0" presId="urn:microsoft.com/office/officeart/2018/2/layout/IconVerticalSolidList"/>
    <dgm:cxn modelId="{57A62100-CA63-4899-AB61-E443654ED3A3}" type="presParOf" srcId="{222FBB5A-0E30-404E-9EF9-4A51B227CDCC}" destId="{FB2967C3-EFA0-48B9-AE14-44A28AFCDF2B}" srcOrd="1" destOrd="0" presId="urn:microsoft.com/office/officeart/2018/2/layout/IconVerticalSolidList"/>
    <dgm:cxn modelId="{189AF5E5-7C16-4D68-B939-C0E53E2DFE0C}" type="presParOf" srcId="{222FBB5A-0E30-404E-9EF9-4A51B227CDCC}" destId="{AECC5CE6-4866-42FF-A51E-7A188AA32BA9}" srcOrd="2" destOrd="0" presId="urn:microsoft.com/office/officeart/2018/2/layout/IconVerticalSolidList"/>
    <dgm:cxn modelId="{58B865CE-BA39-472C-921A-03C24B54A61D}" type="presParOf" srcId="{AECC5CE6-4866-42FF-A51E-7A188AA32BA9}" destId="{E432842C-74E7-4FCC-B733-6CC02F020F05}" srcOrd="0" destOrd="0" presId="urn:microsoft.com/office/officeart/2018/2/layout/IconVerticalSolidList"/>
    <dgm:cxn modelId="{08B0C401-9C60-4E70-8968-8FECA4187B79}" type="presParOf" srcId="{AECC5CE6-4866-42FF-A51E-7A188AA32BA9}" destId="{4855F631-EC82-496D-974E-0A0A56787400}" srcOrd="1" destOrd="0" presId="urn:microsoft.com/office/officeart/2018/2/layout/IconVerticalSolidList"/>
    <dgm:cxn modelId="{3CE7BECF-4F92-44E7-848B-99EC38000AAB}" type="presParOf" srcId="{AECC5CE6-4866-42FF-A51E-7A188AA32BA9}" destId="{21F2B3F5-4764-4AFC-98E6-5D998DCD2326}" srcOrd="2" destOrd="0" presId="urn:microsoft.com/office/officeart/2018/2/layout/IconVerticalSolidList"/>
    <dgm:cxn modelId="{3C273784-8511-4630-A10D-AC8D4BF9575A}" type="presParOf" srcId="{AECC5CE6-4866-42FF-A51E-7A188AA32BA9}" destId="{8A8F190A-9130-435F-B254-737B38F36712}" srcOrd="3" destOrd="0" presId="urn:microsoft.com/office/officeart/2018/2/layout/IconVerticalSolidList"/>
    <dgm:cxn modelId="{622C03FD-F1CF-4DF6-958D-3AF5B46845DC}" type="presParOf" srcId="{222FBB5A-0E30-404E-9EF9-4A51B227CDCC}" destId="{3B6409E0-A09D-41B5-BAFD-E4CE829077EE}" srcOrd="3" destOrd="0" presId="urn:microsoft.com/office/officeart/2018/2/layout/IconVerticalSolidList"/>
    <dgm:cxn modelId="{F6648A8D-599F-41AA-9104-B7DEF9D26FFC}" type="presParOf" srcId="{222FBB5A-0E30-404E-9EF9-4A51B227CDCC}" destId="{1C6D5C82-63D9-4628-8D5D-EBC02018691A}" srcOrd="4" destOrd="0" presId="urn:microsoft.com/office/officeart/2018/2/layout/IconVerticalSolidList"/>
    <dgm:cxn modelId="{6CF41683-2441-4BA0-BAC8-FD99FFD35D9A}" type="presParOf" srcId="{1C6D5C82-63D9-4628-8D5D-EBC02018691A}" destId="{F9B9D49B-E7AB-4C41-B85E-97895048C9EE}" srcOrd="0" destOrd="0" presId="urn:microsoft.com/office/officeart/2018/2/layout/IconVerticalSolidList"/>
    <dgm:cxn modelId="{F8C1E6D8-313A-4E58-8046-A5808C7EDE3C}" type="presParOf" srcId="{1C6D5C82-63D9-4628-8D5D-EBC02018691A}" destId="{15A8EA67-3B7C-42CB-8DFB-4B6B72336068}" srcOrd="1" destOrd="0" presId="urn:microsoft.com/office/officeart/2018/2/layout/IconVerticalSolidList"/>
    <dgm:cxn modelId="{5990EBFB-966D-4625-A06B-ABB84457F468}" type="presParOf" srcId="{1C6D5C82-63D9-4628-8D5D-EBC02018691A}" destId="{767FC1A4-901C-469E-8B4D-243610E15E0B}" srcOrd="2" destOrd="0" presId="urn:microsoft.com/office/officeart/2018/2/layout/IconVerticalSolidList"/>
    <dgm:cxn modelId="{88D3FFC0-A3BE-4F33-ADA8-7BE9C2F1E67B}" type="presParOf" srcId="{1C6D5C82-63D9-4628-8D5D-EBC02018691A}" destId="{3B88EDE5-34C0-4BFC-A4F6-CB6B91652AF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F0AA04-6AC5-4EBE-8CD3-04D2D46A7EED}">
      <dsp:nvSpPr>
        <dsp:cNvPr id="0" name=""/>
        <dsp:cNvSpPr/>
      </dsp:nvSpPr>
      <dsp:spPr>
        <a:xfrm>
          <a:off x="0" y="549"/>
          <a:ext cx="8820000" cy="128540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E3EBC7-3466-4012-B9F4-1E9F0BF00F00}">
      <dsp:nvSpPr>
        <dsp:cNvPr id="0" name=""/>
        <dsp:cNvSpPr/>
      </dsp:nvSpPr>
      <dsp:spPr>
        <a:xfrm>
          <a:off x="388833" y="289764"/>
          <a:ext cx="706970" cy="7069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7D3E40-9267-4B73-9C79-42129511649A}">
      <dsp:nvSpPr>
        <dsp:cNvPr id="0" name=""/>
        <dsp:cNvSpPr/>
      </dsp:nvSpPr>
      <dsp:spPr>
        <a:xfrm>
          <a:off x="1484637" y="549"/>
          <a:ext cx="7335362" cy="1285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038" tIns="136038" rIns="136038" bIns="13603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 dirty="0"/>
            <a:t>Klinisch redeneren</a:t>
          </a:r>
          <a:endParaRPr lang="en-US" sz="2500" kern="1200" dirty="0"/>
        </a:p>
      </dsp:txBody>
      <dsp:txXfrm>
        <a:off x="1484637" y="549"/>
        <a:ext cx="7335362" cy="1285400"/>
      </dsp:txXfrm>
    </dsp:sp>
    <dsp:sp modelId="{E432842C-74E7-4FCC-B733-6CC02F020F05}">
      <dsp:nvSpPr>
        <dsp:cNvPr id="0" name=""/>
        <dsp:cNvSpPr/>
      </dsp:nvSpPr>
      <dsp:spPr>
        <a:xfrm>
          <a:off x="0" y="1607299"/>
          <a:ext cx="8820000" cy="128540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55F631-EC82-496D-974E-0A0A56787400}">
      <dsp:nvSpPr>
        <dsp:cNvPr id="0" name=""/>
        <dsp:cNvSpPr/>
      </dsp:nvSpPr>
      <dsp:spPr>
        <a:xfrm>
          <a:off x="388833" y="1896514"/>
          <a:ext cx="706970" cy="7069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8F190A-9130-435F-B254-737B38F36712}">
      <dsp:nvSpPr>
        <dsp:cNvPr id="0" name=""/>
        <dsp:cNvSpPr/>
      </dsp:nvSpPr>
      <dsp:spPr>
        <a:xfrm>
          <a:off x="1484637" y="1607299"/>
          <a:ext cx="7335362" cy="1285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038" tIns="136038" rIns="136038" bIns="13603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 dirty="0"/>
            <a:t>Onderzoekend vermogen</a:t>
          </a:r>
          <a:endParaRPr lang="en-US" sz="2500" kern="1200" dirty="0"/>
        </a:p>
      </dsp:txBody>
      <dsp:txXfrm>
        <a:off x="1484637" y="1607299"/>
        <a:ext cx="7335362" cy="1285400"/>
      </dsp:txXfrm>
    </dsp:sp>
    <dsp:sp modelId="{F9B9D49B-E7AB-4C41-B85E-97895048C9EE}">
      <dsp:nvSpPr>
        <dsp:cNvPr id="0" name=""/>
        <dsp:cNvSpPr/>
      </dsp:nvSpPr>
      <dsp:spPr>
        <a:xfrm>
          <a:off x="0" y="3214050"/>
          <a:ext cx="8820000" cy="128540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A8EA67-3B7C-42CB-8DFB-4B6B72336068}">
      <dsp:nvSpPr>
        <dsp:cNvPr id="0" name=""/>
        <dsp:cNvSpPr/>
      </dsp:nvSpPr>
      <dsp:spPr>
        <a:xfrm>
          <a:off x="388833" y="3503265"/>
          <a:ext cx="706970" cy="70697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88EDE5-34C0-4BFC-A4F6-CB6B91652AFD}">
      <dsp:nvSpPr>
        <dsp:cNvPr id="0" name=""/>
        <dsp:cNvSpPr/>
      </dsp:nvSpPr>
      <dsp:spPr>
        <a:xfrm>
          <a:off x="1484637" y="3214050"/>
          <a:ext cx="7335362" cy="1285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038" tIns="136038" rIns="136038" bIns="13603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 dirty="0"/>
            <a:t>Taalvaardigheden</a:t>
          </a:r>
          <a:endParaRPr lang="en-US" sz="2500" kern="1200" dirty="0"/>
        </a:p>
      </dsp:txBody>
      <dsp:txXfrm>
        <a:off x="1484637" y="3214050"/>
        <a:ext cx="7335362" cy="12854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F0AA04-6AC5-4EBE-8CD3-04D2D46A7EED}">
      <dsp:nvSpPr>
        <dsp:cNvPr id="0" name=""/>
        <dsp:cNvSpPr/>
      </dsp:nvSpPr>
      <dsp:spPr>
        <a:xfrm>
          <a:off x="0" y="549"/>
          <a:ext cx="8820000" cy="128540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E3EBC7-3466-4012-B9F4-1E9F0BF00F00}">
      <dsp:nvSpPr>
        <dsp:cNvPr id="0" name=""/>
        <dsp:cNvSpPr/>
      </dsp:nvSpPr>
      <dsp:spPr>
        <a:xfrm>
          <a:off x="388833" y="289764"/>
          <a:ext cx="706970" cy="7069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7D3E40-9267-4B73-9C79-42129511649A}">
      <dsp:nvSpPr>
        <dsp:cNvPr id="0" name=""/>
        <dsp:cNvSpPr/>
      </dsp:nvSpPr>
      <dsp:spPr>
        <a:xfrm>
          <a:off x="1484637" y="549"/>
          <a:ext cx="7335362" cy="1285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038" tIns="136038" rIns="136038" bIns="13603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 dirty="0"/>
            <a:t>Opdracht Klinisch redeneren</a:t>
          </a:r>
          <a:endParaRPr lang="en-US" sz="2500" kern="1200" dirty="0"/>
        </a:p>
      </dsp:txBody>
      <dsp:txXfrm>
        <a:off x="1484637" y="549"/>
        <a:ext cx="7335362" cy="1285400"/>
      </dsp:txXfrm>
    </dsp:sp>
    <dsp:sp modelId="{E432842C-74E7-4FCC-B733-6CC02F020F05}">
      <dsp:nvSpPr>
        <dsp:cNvPr id="0" name=""/>
        <dsp:cNvSpPr/>
      </dsp:nvSpPr>
      <dsp:spPr>
        <a:xfrm>
          <a:off x="0" y="1607299"/>
          <a:ext cx="8820000" cy="128540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55F631-EC82-496D-974E-0A0A56787400}">
      <dsp:nvSpPr>
        <dsp:cNvPr id="0" name=""/>
        <dsp:cNvSpPr/>
      </dsp:nvSpPr>
      <dsp:spPr>
        <a:xfrm>
          <a:off x="388833" y="1896514"/>
          <a:ext cx="706970" cy="7069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8F190A-9130-435F-B254-737B38F36712}">
      <dsp:nvSpPr>
        <dsp:cNvPr id="0" name=""/>
        <dsp:cNvSpPr/>
      </dsp:nvSpPr>
      <dsp:spPr>
        <a:xfrm>
          <a:off x="1484637" y="1607299"/>
          <a:ext cx="7335362" cy="1285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038" tIns="136038" rIns="136038" bIns="13603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 dirty="0"/>
            <a:t>Opdracht Onderzoekend vermogen</a:t>
          </a:r>
          <a:endParaRPr lang="en-US" sz="2500" kern="1200" dirty="0"/>
        </a:p>
      </dsp:txBody>
      <dsp:txXfrm>
        <a:off x="1484637" y="1607299"/>
        <a:ext cx="7335362" cy="1285400"/>
      </dsp:txXfrm>
    </dsp:sp>
    <dsp:sp modelId="{F9B9D49B-E7AB-4C41-B85E-97895048C9EE}">
      <dsp:nvSpPr>
        <dsp:cNvPr id="0" name=""/>
        <dsp:cNvSpPr/>
      </dsp:nvSpPr>
      <dsp:spPr>
        <a:xfrm>
          <a:off x="0" y="3214050"/>
          <a:ext cx="8820000" cy="128540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A8EA67-3B7C-42CB-8DFB-4B6B72336068}">
      <dsp:nvSpPr>
        <dsp:cNvPr id="0" name=""/>
        <dsp:cNvSpPr/>
      </dsp:nvSpPr>
      <dsp:spPr>
        <a:xfrm>
          <a:off x="388833" y="3503265"/>
          <a:ext cx="706970" cy="70697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88EDE5-34C0-4BFC-A4F6-CB6B91652AFD}">
      <dsp:nvSpPr>
        <dsp:cNvPr id="0" name=""/>
        <dsp:cNvSpPr/>
      </dsp:nvSpPr>
      <dsp:spPr>
        <a:xfrm>
          <a:off x="1484637" y="3214050"/>
          <a:ext cx="7335362" cy="1285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038" tIns="136038" rIns="136038" bIns="13603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 dirty="0"/>
            <a:t>Taalvaardigheden (voorwaardelijke criteria voor het verslag)</a:t>
          </a:r>
          <a:endParaRPr lang="en-US" sz="2500" kern="1200" dirty="0"/>
        </a:p>
      </dsp:txBody>
      <dsp:txXfrm>
        <a:off x="1484637" y="3214050"/>
        <a:ext cx="7335362" cy="1285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757D0-0DA8-4B50-962C-F8908CCD91C6}" type="datetimeFigureOut">
              <a:rPr lang="nl-NL" smtClean="0"/>
              <a:pPr/>
              <a:t>29-9-2021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3B2BB-416B-4E85-A754-0B695991D3F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7354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C0B33-3943-42F1-973C-9CDD51C76BBD}" type="datetimeFigureOut">
              <a:rPr lang="nl-NL" smtClean="0"/>
              <a:pPr/>
              <a:t>29-9-2021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381A9-0C9E-4D3A-A28B-AC4E168A57B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45252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86235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8093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49610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31988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68073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92517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93505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3482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3616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67358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3198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96439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16062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1700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jp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jp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Select="1"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50"/>
            <a:ext cx="12189598" cy="6856648"/>
          </a:xfrm>
          <a:prstGeom prst="rect">
            <a:avLst/>
          </a:prstGeom>
        </p:spPr>
      </p:pic>
      <p:grpSp>
        <p:nvGrpSpPr>
          <p:cNvPr id="9" name="Group 4"/>
          <p:cNvGrpSpPr>
            <a:grpSpLocks noSelect="1" noChangeAspect="1"/>
          </p:cNvGrpSpPr>
          <p:nvPr userDrawn="1"/>
        </p:nvGrpSpPr>
        <p:grpSpPr bwMode="auto">
          <a:xfrm>
            <a:off x="10872794" y="473075"/>
            <a:ext cx="906463" cy="1377950"/>
            <a:chOff x="6853" y="298"/>
            <a:chExt cx="571" cy="868"/>
          </a:xfrm>
        </p:grpSpPr>
        <p:sp>
          <p:nvSpPr>
            <p:cNvPr id="11" name="Freeform 5"/>
            <p:cNvSpPr>
              <a:spLocks noSelect="1"/>
            </p:cNvSpPr>
            <p:nvPr userDrawn="1"/>
          </p:nvSpPr>
          <p:spPr bwMode="auto">
            <a:xfrm>
              <a:off x="6853" y="298"/>
              <a:ext cx="244" cy="490"/>
            </a:xfrm>
            <a:custGeom>
              <a:avLst/>
              <a:gdLst>
                <a:gd name="T0" fmla="*/ 244 w 244"/>
                <a:gd name="T1" fmla="*/ 204 h 490"/>
                <a:gd name="T2" fmla="*/ 163 w 244"/>
                <a:gd name="T3" fmla="*/ 204 h 490"/>
                <a:gd name="T4" fmla="*/ 163 w 244"/>
                <a:gd name="T5" fmla="*/ 0 h 490"/>
                <a:gd name="T6" fmla="*/ 244 w 244"/>
                <a:gd name="T7" fmla="*/ 0 h 490"/>
                <a:gd name="T8" fmla="*/ 244 w 244"/>
                <a:gd name="T9" fmla="*/ 204 h 490"/>
                <a:gd name="T10" fmla="*/ 163 w 244"/>
                <a:gd name="T11" fmla="*/ 490 h 490"/>
                <a:gd name="T12" fmla="*/ 244 w 244"/>
                <a:gd name="T13" fmla="*/ 490 h 490"/>
                <a:gd name="T14" fmla="*/ 244 w 244"/>
                <a:gd name="T15" fmla="*/ 286 h 490"/>
                <a:gd name="T16" fmla="*/ 163 w 244"/>
                <a:gd name="T17" fmla="*/ 286 h 490"/>
                <a:gd name="T18" fmla="*/ 163 w 244"/>
                <a:gd name="T19" fmla="*/ 490 h 490"/>
                <a:gd name="T20" fmla="*/ 81 w 244"/>
                <a:gd name="T21" fmla="*/ 0 h 490"/>
                <a:gd name="T22" fmla="*/ 0 w 244"/>
                <a:gd name="T23" fmla="*/ 0 h 490"/>
                <a:gd name="T24" fmla="*/ 0 w 244"/>
                <a:gd name="T25" fmla="*/ 490 h 490"/>
                <a:gd name="T26" fmla="*/ 81 w 244"/>
                <a:gd name="T27" fmla="*/ 490 h 490"/>
                <a:gd name="T28" fmla="*/ 81 w 244"/>
                <a:gd name="T29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4" h="490">
                  <a:moveTo>
                    <a:pt x="244" y="204"/>
                  </a:moveTo>
                  <a:lnTo>
                    <a:pt x="163" y="204"/>
                  </a:lnTo>
                  <a:lnTo>
                    <a:pt x="163" y="0"/>
                  </a:lnTo>
                  <a:lnTo>
                    <a:pt x="244" y="0"/>
                  </a:lnTo>
                  <a:lnTo>
                    <a:pt x="244" y="204"/>
                  </a:lnTo>
                  <a:close/>
                  <a:moveTo>
                    <a:pt x="163" y="490"/>
                  </a:moveTo>
                  <a:lnTo>
                    <a:pt x="244" y="490"/>
                  </a:lnTo>
                  <a:lnTo>
                    <a:pt x="244" y="286"/>
                  </a:lnTo>
                  <a:lnTo>
                    <a:pt x="163" y="286"/>
                  </a:lnTo>
                  <a:lnTo>
                    <a:pt x="163" y="490"/>
                  </a:lnTo>
                  <a:close/>
                  <a:moveTo>
                    <a:pt x="81" y="0"/>
                  </a:moveTo>
                  <a:lnTo>
                    <a:pt x="0" y="0"/>
                  </a:lnTo>
                  <a:lnTo>
                    <a:pt x="0" y="490"/>
                  </a:lnTo>
                  <a:lnTo>
                    <a:pt x="81" y="49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" name="Freeform 6"/>
            <p:cNvSpPr>
              <a:spLocks noSelect="1"/>
            </p:cNvSpPr>
            <p:nvPr userDrawn="1"/>
          </p:nvSpPr>
          <p:spPr bwMode="auto">
            <a:xfrm>
              <a:off x="7179" y="298"/>
              <a:ext cx="245" cy="368"/>
            </a:xfrm>
            <a:custGeom>
              <a:avLst/>
              <a:gdLst>
                <a:gd name="T0" fmla="*/ 1225 w 1225"/>
                <a:gd name="T1" fmla="*/ 1224 h 1837"/>
                <a:gd name="T2" fmla="*/ 1225 w 1225"/>
                <a:gd name="T3" fmla="*/ 0 h 1837"/>
                <a:gd name="T4" fmla="*/ 816 w 1225"/>
                <a:gd name="T5" fmla="*/ 0 h 1837"/>
                <a:gd name="T6" fmla="*/ 816 w 1225"/>
                <a:gd name="T7" fmla="*/ 1224 h 1837"/>
                <a:gd name="T8" fmla="*/ 612 w 1225"/>
                <a:gd name="T9" fmla="*/ 1428 h 1837"/>
                <a:gd name="T10" fmla="*/ 408 w 1225"/>
                <a:gd name="T11" fmla="*/ 1224 h 1837"/>
                <a:gd name="T12" fmla="*/ 408 w 1225"/>
                <a:gd name="T13" fmla="*/ 0 h 1837"/>
                <a:gd name="T14" fmla="*/ 0 w 1225"/>
                <a:gd name="T15" fmla="*/ 0 h 1837"/>
                <a:gd name="T16" fmla="*/ 0 w 1225"/>
                <a:gd name="T17" fmla="*/ 1224 h 1837"/>
                <a:gd name="T18" fmla="*/ 612 w 1225"/>
                <a:gd name="T19" fmla="*/ 1837 h 1837"/>
                <a:gd name="T20" fmla="*/ 1225 w 1225"/>
                <a:gd name="T21" fmla="*/ 1224 h 1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5" h="1837">
                  <a:moveTo>
                    <a:pt x="1225" y="1224"/>
                  </a:moveTo>
                  <a:cubicBezTo>
                    <a:pt x="1225" y="0"/>
                    <a:pt x="1225" y="0"/>
                    <a:pt x="1225" y="0"/>
                  </a:cubicBezTo>
                  <a:cubicBezTo>
                    <a:pt x="816" y="0"/>
                    <a:pt x="816" y="0"/>
                    <a:pt x="816" y="0"/>
                  </a:cubicBezTo>
                  <a:cubicBezTo>
                    <a:pt x="816" y="1224"/>
                    <a:pt x="816" y="1224"/>
                    <a:pt x="816" y="1224"/>
                  </a:cubicBezTo>
                  <a:cubicBezTo>
                    <a:pt x="816" y="1337"/>
                    <a:pt x="725" y="1428"/>
                    <a:pt x="612" y="1428"/>
                  </a:cubicBezTo>
                  <a:cubicBezTo>
                    <a:pt x="500" y="1428"/>
                    <a:pt x="408" y="1337"/>
                    <a:pt x="408" y="1224"/>
                  </a:cubicBezTo>
                  <a:cubicBezTo>
                    <a:pt x="408" y="0"/>
                    <a:pt x="408" y="0"/>
                    <a:pt x="40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24"/>
                    <a:pt x="0" y="1224"/>
                    <a:pt x="0" y="1224"/>
                  </a:cubicBezTo>
                  <a:cubicBezTo>
                    <a:pt x="0" y="1563"/>
                    <a:pt x="273" y="1837"/>
                    <a:pt x="612" y="1837"/>
                  </a:cubicBezTo>
                  <a:cubicBezTo>
                    <a:pt x="951" y="1837"/>
                    <a:pt x="1225" y="1563"/>
                    <a:pt x="1225" y="1224"/>
                  </a:cubicBezTo>
                  <a:close/>
                </a:path>
              </a:pathLst>
            </a:custGeom>
            <a:solidFill>
              <a:srgbClr val="E4351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" name="Freeform 7"/>
            <p:cNvSpPr>
              <a:spLocks noSelect="1"/>
            </p:cNvSpPr>
            <p:nvPr userDrawn="1"/>
          </p:nvSpPr>
          <p:spPr bwMode="auto">
            <a:xfrm>
              <a:off x="6853" y="949"/>
              <a:ext cx="571" cy="94"/>
            </a:xfrm>
            <a:custGeom>
              <a:avLst/>
              <a:gdLst>
                <a:gd name="T0" fmla="*/ 75 w 2859"/>
                <a:gd name="T1" fmla="*/ 264 h 466"/>
                <a:gd name="T2" fmla="*/ 0 w 2859"/>
                <a:gd name="T3" fmla="*/ 5 h 466"/>
                <a:gd name="T4" fmla="*/ 150 w 2859"/>
                <a:gd name="T5" fmla="*/ 194 h 466"/>
                <a:gd name="T6" fmla="*/ 226 w 2859"/>
                <a:gd name="T7" fmla="*/ 461 h 466"/>
                <a:gd name="T8" fmla="*/ 414 w 2859"/>
                <a:gd name="T9" fmla="*/ 395 h 466"/>
                <a:gd name="T10" fmla="*/ 414 w 2859"/>
                <a:gd name="T11" fmla="*/ 71 h 466"/>
                <a:gd name="T12" fmla="*/ 414 w 2859"/>
                <a:gd name="T13" fmla="*/ 466 h 466"/>
                <a:gd name="T14" fmla="*/ 414 w 2859"/>
                <a:gd name="T15" fmla="*/ 0 h 466"/>
                <a:gd name="T16" fmla="*/ 414 w 2859"/>
                <a:gd name="T17" fmla="*/ 466 h 466"/>
                <a:gd name="T18" fmla="*/ 825 w 2859"/>
                <a:gd name="T19" fmla="*/ 204 h 466"/>
                <a:gd name="T20" fmla="*/ 750 w 2859"/>
                <a:gd name="T21" fmla="*/ 272 h 466"/>
                <a:gd name="T22" fmla="*/ 675 w 2859"/>
                <a:gd name="T23" fmla="*/ 355 h 466"/>
                <a:gd name="T24" fmla="*/ 750 w 2859"/>
                <a:gd name="T25" fmla="*/ 111 h 466"/>
                <a:gd name="T26" fmla="*/ 825 w 2859"/>
                <a:gd name="T27" fmla="*/ 111 h 466"/>
                <a:gd name="T28" fmla="*/ 599 w 2859"/>
                <a:gd name="T29" fmla="*/ 355 h 466"/>
                <a:gd name="T30" fmla="*/ 1104 w 2859"/>
                <a:gd name="T31" fmla="*/ 391 h 466"/>
                <a:gd name="T32" fmla="*/ 1084 w 2859"/>
                <a:gd name="T33" fmla="*/ 264 h 466"/>
                <a:gd name="T34" fmla="*/ 976 w 2859"/>
                <a:gd name="T35" fmla="*/ 75 h 466"/>
                <a:gd name="T36" fmla="*/ 901 w 2859"/>
                <a:gd name="T37" fmla="*/ 5 h 466"/>
                <a:gd name="T38" fmla="*/ 1275 w 2859"/>
                <a:gd name="T39" fmla="*/ 466 h 466"/>
                <a:gd name="T40" fmla="*/ 1347 w 2859"/>
                <a:gd name="T41" fmla="*/ 242 h 466"/>
                <a:gd name="T42" fmla="*/ 1236 w 2859"/>
                <a:gd name="T43" fmla="*/ 108 h 466"/>
                <a:gd name="T44" fmla="*/ 1312 w 2859"/>
                <a:gd name="T45" fmla="*/ 139 h 466"/>
                <a:gd name="T46" fmla="*/ 1275 w 2859"/>
                <a:gd name="T47" fmla="*/ 0 h 466"/>
                <a:gd name="T48" fmla="*/ 1199 w 2859"/>
                <a:gd name="T49" fmla="*/ 214 h 466"/>
                <a:gd name="T50" fmla="*/ 1312 w 2859"/>
                <a:gd name="T51" fmla="*/ 355 h 466"/>
                <a:gd name="T52" fmla="*/ 1236 w 2859"/>
                <a:gd name="T53" fmla="*/ 330 h 466"/>
                <a:gd name="T54" fmla="*/ 1275 w 2859"/>
                <a:gd name="T55" fmla="*/ 466 h 466"/>
                <a:gd name="T56" fmla="*/ 1679 w 2859"/>
                <a:gd name="T57" fmla="*/ 300 h 466"/>
                <a:gd name="T58" fmla="*/ 1566 w 2859"/>
                <a:gd name="T59" fmla="*/ 395 h 466"/>
                <a:gd name="T60" fmla="*/ 1566 w 2859"/>
                <a:gd name="T61" fmla="*/ 71 h 466"/>
                <a:gd name="T62" fmla="*/ 1679 w 2859"/>
                <a:gd name="T63" fmla="*/ 161 h 466"/>
                <a:gd name="T64" fmla="*/ 1453 w 2859"/>
                <a:gd name="T65" fmla="*/ 114 h 466"/>
                <a:gd name="T66" fmla="*/ 1980 w 2859"/>
                <a:gd name="T67" fmla="*/ 461 h 466"/>
                <a:gd name="T68" fmla="*/ 1905 w 2859"/>
                <a:gd name="T69" fmla="*/ 194 h 466"/>
                <a:gd name="T70" fmla="*/ 1754 w 2859"/>
                <a:gd name="T71" fmla="*/ 5 h 466"/>
                <a:gd name="T72" fmla="*/ 1830 w 2859"/>
                <a:gd name="T73" fmla="*/ 264 h 466"/>
                <a:gd name="T74" fmla="*/ 1980 w 2859"/>
                <a:gd name="T75" fmla="*/ 461 h 466"/>
                <a:gd name="T76" fmla="*/ 2131 w 2859"/>
                <a:gd name="T77" fmla="*/ 355 h 466"/>
                <a:gd name="T78" fmla="*/ 2206 w 2859"/>
                <a:gd name="T79" fmla="*/ 111 h 466"/>
                <a:gd name="T80" fmla="*/ 2281 w 2859"/>
                <a:gd name="T81" fmla="*/ 353 h 466"/>
                <a:gd name="T82" fmla="*/ 2055 w 2859"/>
                <a:gd name="T83" fmla="*/ 114 h 466"/>
                <a:gd name="T84" fmla="*/ 2505 w 2859"/>
                <a:gd name="T85" fmla="*/ 355 h 466"/>
                <a:gd name="T86" fmla="*/ 2429 w 2859"/>
                <a:gd name="T87" fmla="*/ 111 h 466"/>
                <a:gd name="T88" fmla="*/ 2505 w 2859"/>
                <a:gd name="T89" fmla="*/ 355 h 466"/>
                <a:gd name="T90" fmla="*/ 2580 w 2859"/>
                <a:gd name="T91" fmla="*/ 111 h 466"/>
                <a:gd name="T92" fmla="*/ 2354 w 2859"/>
                <a:gd name="T93" fmla="*/ 355 h 466"/>
                <a:gd name="T94" fmla="*/ 2859 w 2859"/>
                <a:gd name="T95" fmla="*/ 391 h 466"/>
                <a:gd name="T96" fmla="*/ 2655 w 2859"/>
                <a:gd name="T97" fmla="*/ 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859" h="466">
                  <a:moveTo>
                    <a:pt x="150" y="461"/>
                  </a:moveTo>
                  <a:cubicBezTo>
                    <a:pt x="150" y="264"/>
                    <a:pt x="150" y="264"/>
                    <a:pt x="150" y="264"/>
                  </a:cubicBezTo>
                  <a:cubicBezTo>
                    <a:pt x="75" y="264"/>
                    <a:pt x="75" y="264"/>
                    <a:pt x="75" y="264"/>
                  </a:cubicBezTo>
                  <a:cubicBezTo>
                    <a:pt x="75" y="461"/>
                    <a:pt x="75" y="461"/>
                    <a:pt x="75" y="461"/>
                  </a:cubicBezTo>
                  <a:cubicBezTo>
                    <a:pt x="0" y="461"/>
                    <a:pt x="0" y="461"/>
                    <a:pt x="0" y="46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94"/>
                    <a:pt x="75" y="194"/>
                    <a:pt x="75" y="194"/>
                  </a:cubicBezTo>
                  <a:cubicBezTo>
                    <a:pt x="150" y="194"/>
                    <a:pt x="150" y="194"/>
                    <a:pt x="150" y="194"/>
                  </a:cubicBezTo>
                  <a:cubicBezTo>
                    <a:pt x="150" y="5"/>
                    <a:pt x="150" y="5"/>
                    <a:pt x="150" y="5"/>
                  </a:cubicBezTo>
                  <a:cubicBezTo>
                    <a:pt x="226" y="5"/>
                    <a:pt x="226" y="5"/>
                    <a:pt x="226" y="5"/>
                  </a:cubicBezTo>
                  <a:cubicBezTo>
                    <a:pt x="226" y="461"/>
                    <a:pt x="226" y="461"/>
                    <a:pt x="226" y="461"/>
                  </a:cubicBezTo>
                  <a:lnTo>
                    <a:pt x="150" y="461"/>
                  </a:lnTo>
                  <a:close/>
                  <a:moveTo>
                    <a:pt x="452" y="355"/>
                  </a:moveTo>
                  <a:cubicBezTo>
                    <a:pt x="452" y="380"/>
                    <a:pt x="437" y="395"/>
                    <a:pt x="414" y="395"/>
                  </a:cubicBezTo>
                  <a:cubicBezTo>
                    <a:pt x="391" y="395"/>
                    <a:pt x="376" y="380"/>
                    <a:pt x="376" y="355"/>
                  </a:cubicBezTo>
                  <a:cubicBezTo>
                    <a:pt x="376" y="111"/>
                    <a:pt x="376" y="111"/>
                    <a:pt x="376" y="111"/>
                  </a:cubicBezTo>
                  <a:cubicBezTo>
                    <a:pt x="376" y="86"/>
                    <a:pt x="391" y="71"/>
                    <a:pt x="414" y="71"/>
                  </a:cubicBezTo>
                  <a:cubicBezTo>
                    <a:pt x="437" y="71"/>
                    <a:pt x="452" y="86"/>
                    <a:pt x="452" y="111"/>
                  </a:cubicBezTo>
                  <a:lnTo>
                    <a:pt x="452" y="355"/>
                  </a:lnTo>
                  <a:close/>
                  <a:moveTo>
                    <a:pt x="414" y="466"/>
                  </a:moveTo>
                  <a:cubicBezTo>
                    <a:pt x="477" y="466"/>
                    <a:pt x="527" y="428"/>
                    <a:pt x="527" y="353"/>
                  </a:cubicBezTo>
                  <a:cubicBezTo>
                    <a:pt x="527" y="111"/>
                    <a:pt x="527" y="111"/>
                    <a:pt x="527" y="111"/>
                  </a:cubicBezTo>
                  <a:cubicBezTo>
                    <a:pt x="527" y="38"/>
                    <a:pt x="477" y="0"/>
                    <a:pt x="414" y="0"/>
                  </a:cubicBezTo>
                  <a:cubicBezTo>
                    <a:pt x="351" y="0"/>
                    <a:pt x="301" y="38"/>
                    <a:pt x="301" y="114"/>
                  </a:cubicBezTo>
                  <a:cubicBezTo>
                    <a:pt x="301" y="355"/>
                    <a:pt x="301" y="355"/>
                    <a:pt x="301" y="355"/>
                  </a:cubicBezTo>
                  <a:cubicBezTo>
                    <a:pt x="301" y="428"/>
                    <a:pt x="351" y="466"/>
                    <a:pt x="414" y="466"/>
                  </a:cubicBezTo>
                  <a:moveTo>
                    <a:pt x="712" y="466"/>
                  </a:moveTo>
                  <a:cubicBezTo>
                    <a:pt x="775" y="466"/>
                    <a:pt x="825" y="428"/>
                    <a:pt x="825" y="353"/>
                  </a:cubicBezTo>
                  <a:cubicBezTo>
                    <a:pt x="825" y="204"/>
                    <a:pt x="825" y="204"/>
                    <a:pt x="825" y="204"/>
                  </a:cubicBezTo>
                  <a:cubicBezTo>
                    <a:pt x="708" y="204"/>
                    <a:pt x="708" y="204"/>
                    <a:pt x="708" y="204"/>
                  </a:cubicBezTo>
                  <a:cubicBezTo>
                    <a:pt x="708" y="272"/>
                    <a:pt x="708" y="272"/>
                    <a:pt x="708" y="272"/>
                  </a:cubicBezTo>
                  <a:cubicBezTo>
                    <a:pt x="750" y="272"/>
                    <a:pt x="750" y="272"/>
                    <a:pt x="750" y="272"/>
                  </a:cubicBezTo>
                  <a:cubicBezTo>
                    <a:pt x="750" y="355"/>
                    <a:pt x="750" y="355"/>
                    <a:pt x="750" y="355"/>
                  </a:cubicBezTo>
                  <a:cubicBezTo>
                    <a:pt x="750" y="380"/>
                    <a:pt x="736" y="395"/>
                    <a:pt x="712" y="395"/>
                  </a:cubicBezTo>
                  <a:cubicBezTo>
                    <a:pt x="689" y="395"/>
                    <a:pt x="675" y="380"/>
                    <a:pt x="675" y="355"/>
                  </a:cubicBezTo>
                  <a:cubicBezTo>
                    <a:pt x="675" y="111"/>
                    <a:pt x="675" y="111"/>
                    <a:pt x="675" y="111"/>
                  </a:cubicBezTo>
                  <a:cubicBezTo>
                    <a:pt x="675" y="86"/>
                    <a:pt x="689" y="71"/>
                    <a:pt x="712" y="71"/>
                  </a:cubicBezTo>
                  <a:cubicBezTo>
                    <a:pt x="736" y="71"/>
                    <a:pt x="750" y="86"/>
                    <a:pt x="750" y="111"/>
                  </a:cubicBezTo>
                  <a:cubicBezTo>
                    <a:pt x="750" y="144"/>
                    <a:pt x="750" y="144"/>
                    <a:pt x="750" y="144"/>
                  </a:cubicBezTo>
                  <a:cubicBezTo>
                    <a:pt x="825" y="144"/>
                    <a:pt x="825" y="144"/>
                    <a:pt x="825" y="144"/>
                  </a:cubicBezTo>
                  <a:cubicBezTo>
                    <a:pt x="825" y="111"/>
                    <a:pt x="825" y="111"/>
                    <a:pt x="825" y="111"/>
                  </a:cubicBezTo>
                  <a:cubicBezTo>
                    <a:pt x="825" y="38"/>
                    <a:pt x="775" y="0"/>
                    <a:pt x="712" y="0"/>
                  </a:cubicBezTo>
                  <a:cubicBezTo>
                    <a:pt x="650" y="0"/>
                    <a:pt x="599" y="38"/>
                    <a:pt x="599" y="114"/>
                  </a:cubicBezTo>
                  <a:cubicBezTo>
                    <a:pt x="599" y="355"/>
                    <a:pt x="599" y="355"/>
                    <a:pt x="599" y="355"/>
                  </a:cubicBezTo>
                  <a:cubicBezTo>
                    <a:pt x="599" y="428"/>
                    <a:pt x="650" y="466"/>
                    <a:pt x="712" y="466"/>
                  </a:cubicBezTo>
                  <a:moveTo>
                    <a:pt x="1104" y="461"/>
                  </a:moveTo>
                  <a:cubicBezTo>
                    <a:pt x="1104" y="391"/>
                    <a:pt x="1104" y="391"/>
                    <a:pt x="1104" y="391"/>
                  </a:cubicBezTo>
                  <a:cubicBezTo>
                    <a:pt x="976" y="391"/>
                    <a:pt x="976" y="391"/>
                    <a:pt x="976" y="391"/>
                  </a:cubicBezTo>
                  <a:cubicBezTo>
                    <a:pt x="976" y="264"/>
                    <a:pt x="976" y="264"/>
                    <a:pt x="976" y="264"/>
                  </a:cubicBezTo>
                  <a:cubicBezTo>
                    <a:pt x="1084" y="264"/>
                    <a:pt x="1084" y="264"/>
                    <a:pt x="1084" y="264"/>
                  </a:cubicBezTo>
                  <a:cubicBezTo>
                    <a:pt x="1084" y="194"/>
                    <a:pt x="1084" y="194"/>
                    <a:pt x="1084" y="194"/>
                  </a:cubicBezTo>
                  <a:cubicBezTo>
                    <a:pt x="976" y="194"/>
                    <a:pt x="976" y="194"/>
                    <a:pt x="976" y="194"/>
                  </a:cubicBezTo>
                  <a:cubicBezTo>
                    <a:pt x="976" y="75"/>
                    <a:pt x="976" y="75"/>
                    <a:pt x="976" y="75"/>
                  </a:cubicBezTo>
                  <a:cubicBezTo>
                    <a:pt x="1104" y="75"/>
                    <a:pt x="1104" y="75"/>
                    <a:pt x="1104" y="75"/>
                  </a:cubicBezTo>
                  <a:cubicBezTo>
                    <a:pt x="1104" y="5"/>
                    <a:pt x="1104" y="5"/>
                    <a:pt x="1104" y="5"/>
                  </a:cubicBezTo>
                  <a:cubicBezTo>
                    <a:pt x="901" y="5"/>
                    <a:pt x="901" y="5"/>
                    <a:pt x="901" y="5"/>
                  </a:cubicBezTo>
                  <a:cubicBezTo>
                    <a:pt x="901" y="461"/>
                    <a:pt x="901" y="461"/>
                    <a:pt x="901" y="461"/>
                  </a:cubicBezTo>
                  <a:lnTo>
                    <a:pt x="1104" y="461"/>
                  </a:lnTo>
                  <a:close/>
                  <a:moveTo>
                    <a:pt x="1275" y="466"/>
                  </a:moveTo>
                  <a:cubicBezTo>
                    <a:pt x="1337" y="466"/>
                    <a:pt x="1388" y="421"/>
                    <a:pt x="1388" y="361"/>
                  </a:cubicBezTo>
                  <a:cubicBezTo>
                    <a:pt x="1388" y="325"/>
                    <a:pt x="1388" y="325"/>
                    <a:pt x="1388" y="325"/>
                  </a:cubicBezTo>
                  <a:cubicBezTo>
                    <a:pt x="1388" y="289"/>
                    <a:pt x="1375" y="265"/>
                    <a:pt x="1347" y="242"/>
                  </a:cubicBezTo>
                  <a:cubicBezTo>
                    <a:pt x="1257" y="166"/>
                    <a:pt x="1257" y="166"/>
                    <a:pt x="1257" y="166"/>
                  </a:cubicBezTo>
                  <a:cubicBezTo>
                    <a:pt x="1244" y="155"/>
                    <a:pt x="1236" y="144"/>
                    <a:pt x="1236" y="123"/>
                  </a:cubicBezTo>
                  <a:cubicBezTo>
                    <a:pt x="1236" y="108"/>
                    <a:pt x="1236" y="108"/>
                    <a:pt x="1236" y="108"/>
                  </a:cubicBezTo>
                  <a:cubicBezTo>
                    <a:pt x="1236" y="86"/>
                    <a:pt x="1254" y="71"/>
                    <a:pt x="1275" y="71"/>
                  </a:cubicBezTo>
                  <a:cubicBezTo>
                    <a:pt x="1297" y="71"/>
                    <a:pt x="1312" y="86"/>
                    <a:pt x="1312" y="108"/>
                  </a:cubicBezTo>
                  <a:cubicBezTo>
                    <a:pt x="1312" y="139"/>
                    <a:pt x="1312" y="139"/>
                    <a:pt x="1312" y="139"/>
                  </a:cubicBezTo>
                  <a:cubicBezTo>
                    <a:pt x="1388" y="139"/>
                    <a:pt x="1388" y="139"/>
                    <a:pt x="1388" y="139"/>
                  </a:cubicBezTo>
                  <a:cubicBezTo>
                    <a:pt x="1388" y="108"/>
                    <a:pt x="1388" y="108"/>
                    <a:pt x="1388" y="108"/>
                  </a:cubicBezTo>
                  <a:cubicBezTo>
                    <a:pt x="1388" y="43"/>
                    <a:pt x="1343" y="0"/>
                    <a:pt x="1275" y="0"/>
                  </a:cubicBezTo>
                  <a:cubicBezTo>
                    <a:pt x="1206" y="0"/>
                    <a:pt x="1161" y="45"/>
                    <a:pt x="1161" y="108"/>
                  </a:cubicBezTo>
                  <a:cubicBezTo>
                    <a:pt x="1161" y="131"/>
                    <a:pt x="1161" y="131"/>
                    <a:pt x="1161" y="131"/>
                  </a:cubicBezTo>
                  <a:cubicBezTo>
                    <a:pt x="1161" y="172"/>
                    <a:pt x="1184" y="201"/>
                    <a:pt x="1199" y="214"/>
                  </a:cubicBezTo>
                  <a:cubicBezTo>
                    <a:pt x="1289" y="289"/>
                    <a:pt x="1289" y="289"/>
                    <a:pt x="1289" y="289"/>
                  </a:cubicBezTo>
                  <a:cubicBezTo>
                    <a:pt x="1306" y="304"/>
                    <a:pt x="1312" y="317"/>
                    <a:pt x="1312" y="339"/>
                  </a:cubicBezTo>
                  <a:cubicBezTo>
                    <a:pt x="1312" y="355"/>
                    <a:pt x="1312" y="355"/>
                    <a:pt x="1312" y="355"/>
                  </a:cubicBezTo>
                  <a:cubicBezTo>
                    <a:pt x="1312" y="380"/>
                    <a:pt x="1297" y="395"/>
                    <a:pt x="1275" y="395"/>
                  </a:cubicBezTo>
                  <a:cubicBezTo>
                    <a:pt x="1254" y="395"/>
                    <a:pt x="1236" y="383"/>
                    <a:pt x="1236" y="355"/>
                  </a:cubicBezTo>
                  <a:cubicBezTo>
                    <a:pt x="1236" y="330"/>
                    <a:pt x="1236" y="330"/>
                    <a:pt x="1236" y="330"/>
                  </a:cubicBezTo>
                  <a:cubicBezTo>
                    <a:pt x="1161" y="330"/>
                    <a:pt x="1161" y="330"/>
                    <a:pt x="1161" y="330"/>
                  </a:cubicBezTo>
                  <a:cubicBezTo>
                    <a:pt x="1161" y="362"/>
                    <a:pt x="1161" y="362"/>
                    <a:pt x="1161" y="362"/>
                  </a:cubicBezTo>
                  <a:cubicBezTo>
                    <a:pt x="1161" y="423"/>
                    <a:pt x="1211" y="466"/>
                    <a:pt x="1275" y="466"/>
                  </a:cubicBezTo>
                  <a:moveTo>
                    <a:pt x="1566" y="466"/>
                  </a:moveTo>
                  <a:cubicBezTo>
                    <a:pt x="1629" y="466"/>
                    <a:pt x="1679" y="428"/>
                    <a:pt x="1679" y="353"/>
                  </a:cubicBezTo>
                  <a:cubicBezTo>
                    <a:pt x="1679" y="300"/>
                    <a:pt x="1679" y="300"/>
                    <a:pt x="1679" y="300"/>
                  </a:cubicBezTo>
                  <a:cubicBezTo>
                    <a:pt x="1604" y="300"/>
                    <a:pt x="1604" y="300"/>
                    <a:pt x="1604" y="300"/>
                  </a:cubicBezTo>
                  <a:cubicBezTo>
                    <a:pt x="1604" y="355"/>
                    <a:pt x="1604" y="355"/>
                    <a:pt x="1604" y="355"/>
                  </a:cubicBezTo>
                  <a:cubicBezTo>
                    <a:pt x="1604" y="380"/>
                    <a:pt x="1589" y="395"/>
                    <a:pt x="1566" y="395"/>
                  </a:cubicBezTo>
                  <a:cubicBezTo>
                    <a:pt x="1543" y="395"/>
                    <a:pt x="1528" y="380"/>
                    <a:pt x="1528" y="355"/>
                  </a:cubicBezTo>
                  <a:cubicBezTo>
                    <a:pt x="1528" y="111"/>
                    <a:pt x="1528" y="111"/>
                    <a:pt x="1528" y="111"/>
                  </a:cubicBezTo>
                  <a:cubicBezTo>
                    <a:pt x="1528" y="86"/>
                    <a:pt x="1543" y="71"/>
                    <a:pt x="1566" y="71"/>
                  </a:cubicBezTo>
                  <a:cubicBezTo>
                    <a:pt x="1589" y="71"/>
                    <a:pt x="1604" y="86"/>
                    <a:pt x="1604" y="111"/>
                  </a:cubicBezTo>
                  <a:cubicBezTo>
                    <a:pt x="1604" y="161"/>
                    <a:pt x="1604" y="161"/>
                    <a:pt x="1604" y="161"/>
                  </a:cubicBezTo>
                  <a:cubicBezTo>
                    <a:pt x="1679" y="161"/>
                    <a:pt x="1679" y="161"/>
                    <a:pt x="1679" y="161"/>
                  </a:cubicBezTo>
                  <a:cubicBezTo>
                    <a:pt x="1679" y="111"/>
                    <a:pt x="1679" y="111"/>
                    <a:pt x="1679" y="111"/>
                  </a:cubicBezTo>
                  <a:cubicBezTo>
                    <a:pt x="1679" y="38"/>
                    <a:pt x="1629" y="0"/>
                    <a:pt x="1566" y="0"/>
                  </a:cubicBezTo>
                  <a:cubicBezTo>
                    <a:pt x="1503" y="0"/>
                    <a:pt x="1453" y="38"/>
                    <a:pt x="1453" y="114"/>
                  </a:cubicBezTo>
                  <a:cubicBezTo>
                    <a:pt x="1453" y="355"/>
                    <a:pt x="1453" y="355"/>
                    <a:pt x="1453" y="355"/>
                  </a:cubicBezTo>
                  <a:cubicBezTo>
                    <a:pt x="1453" y="428"/>
                    <a:pt x="1503" y="466"/>
                    <a:pt x="1566" y="466"/>
                  </a:cubicBezTo>
                  <a:moveTo>
                    <a:pt x="1980" y="461"/>
                  </a:moveTo>
                  <a:cubicBezTo>
                    <a:pt x="1980" y="5"/>
                    <a:pt x="1980" y="5"/>
                    <a:pt x="1980" y="5"/>
                  </a:cubicBezTo>
                  <a:cubicBezTo>
                    <a:pt x="1905" y="5"/>
                    <a:pt x="1905" y="5"/>
                    <a:pt x="1905" y="5"/>
                  </a:cubicBezTo>
                  <a:cubicBezTo>
                    <a:pt x="1905" y="194"/>
                    <a:pt x="1905" y="194"/>
                    <a:pt x="1905" y="194"/>
                  </a:cubicBezTo>
                  <a:cubicBezTo>
                    <a:pt x="1830" y="194"/>
                    <a:pt x="1830" y="194"/>
                    <a:pt x="1830" y="194"/>
                  </a:cubicBezTo>
                  <a:cubicBezTo>
                    <a:pt x="1830" y="5"/>
                    <a:pt x="1830" y="5"/>
                    <a:pt x="1830" y="5"/>
                  </a:cubicBezTo>
                  <a:cubicBezTo>
                    <a:pt x="1754" y="5"/>
                    <a:pt x="1754" y="5"/>
                    <a:pt x="1754" y="5"/>
                  </a:cubicBezTo>
                  <a:cubicBezTo>
                    <a:pt x="1754" y="461"/>
                    <a:pt x="1754" y="461"/>
                    <a:pt x="1754" y="461"/>
                  </a:cubicBezTo>
                  <a:cubicBezTo>
                    <a:pt x="1830" y="461"/>
                    <a:pt x="1830" y="461"/>
                    <a:pt x="1830" y="461"/>
                  </a:cubicBezTo>
                  <a:cubicBezTo>
                    <a:pt x="1830" y="264"/>
                    <a:pt x="1830" y="264"/>
                    <a:pt x="1830" y="264"/>
                  </a:cubicBezTo>
                  <a:cubicBezTo>
                    <a:pt x="1905" y="264"/>
                    <a:pt x="1905" y="264"/>
                    <a:pt x="1905" y="264"/>
                  </a:cubicBezTo>
                  <a:cubicBezTo>
                    <a:pt x="1905" y="461"/>
                    <a:pt x="1905" y="461"/>
                    <a:pt x="1905" y="461"/>
                  </a:cubicBezTo>
                  <a:lnTo>
                    <a:pt x="1980" y="461"/>
                  </a:lnTo>
                  <a:close/>
                  <a:moveTo>
                    <a:pt x="2206" y="355"/>
                  </a:moveTo>
                  <a:cubicBezTo>
                    <a:pt x="2206" y="380"/>
                    <a:pt x="2192" y="395"/>
                    <a:pt x="2168" y="395"/>
                  </a:cubicBezTo>
                  <a:cubicBezTo>
                    <a:pt x="2145" y="395"/>
                    <a:pt x="2131" y="380"/>
                    <a:pt x="2131" y="355"/>
                  </a:cubicBezTo>
                  <a:cubicBezTo>
                    <a:pt x="2131" y="111"/>
                    <a:pt x="2131" y="111"/>
                    <a:pt x="2131" y="111"/>
                  </a:cubicBezTo>
                  <a:cubicBezTo>
                    <a:pt x="2131" y="86"/>
                    <a:pt x="2145" y="71"/>
                    <a:pt x="2168" y="71"/>
                  </a:cubicBezTo>
                  <a:cubicBezTo>
                    <a:pt x="2192" y="71"/>
                    <a:pt x="2206" y="86"/>
                    <a:pt x="2206" y="111"/>
                  </a:cubicBezTo>
                  <a:lnTo>
                    <a:pt x="2206" y="355"/>
                  </a:lnTo>
                  <a:close/>
                  <a:moveTo>
                    <a:pt x="2168" y="466"/>
                  </a:moveTo>
                  <a:cubicBezTo>
                    <a:pt x="2231" y="466"/>
                    <a:pt x="2281" y="428"/>
                    <a:pt x="2281" y="353"/>
                  </a:cubicBezTo>
                  <a:cubicBezTo>
                    <a:pt x="2281" y="111"/>
                    <a:pt x="2281" y="111"/>
                    <a:pt x="2281" y="111"/>
                  </a:cubicBezTo>
                  <a:cubicBezTo>
                    <a:pt x="2281" y="38"/>
                    <a:pt x="2231" y="0"/>
                    <a:pt x="2168" y="0"/>
                  </a:cubicBezTo>
                  <a:cubicBezTo>
                    <a:pt x="2106" y="0"/>
                    <a:pt x="2055" y="38"/>
                    <a:pt x="2055" y="114"/>
                  </a:cubicBezTo>
                  <a:cubicBezTo>
                    <a:pt x="2055" y="355"/>
                    <a:pt x="2055" y="355"/>
                    <a:pt x="2055" y="355"/>
                  </a:cubicBezTo>
                  <a:cubicBezTo>
                    <a:pt x="2055" y="428"/>
                    <a:pt x="2106" y="466"/>
                    <a:pt x="2168" y="466"/>
                  </a:cubicBezTo>
                  <a:moveTo>
                    <a:pt x="2505" y="355"/>
                  </a:moveTo>
                  <a:cubicBezTo>
                    <a:pt x="2505" y="380"/>
                    <a:pt x="2490" y="395"/>
                    <a:pt x="2467" y="395"/>
                  </a:cubicBezTo>
                  <a:cubicBezTo>
                    <a:pt x="2444" y="395"/>
                    <a:pt x="2429" y="380"/>
                    <a:pt x="2429" y="355"/>
                  </a:cubicBezTo>
                  <a:cubicBezTo>
                    <a:pt x="2429" y="111"/>
                    <a:pt x="2429" y="111"/>
                    <a:pt x="2429" y="111"/>
                  </a:cubicBezTo>
                  <a:cubicBezTo>
                    <a:pt x="2429" y="86"/>
                    <a:pt x="2444" y="71"/>
                    <a:pt x="2467" y="71"/>
                  </a:cubicBezTo>
                  <a:cubicBezTo>
                    <a:pt x="2490" y="71"/>
                    <a:pt x="2505" y="86"/>
                    <a:pt x="2505" y="111"/>
                  </a:cubicBezTo>
                  <a:lnTo>
                    <a:pt x="2505" y="355"/>
                  </a:lnTo>
                  <a:close/>
                  <a:moveTo>
                    <a:pt x="2467" y="466"/>
                  </a:moveTo>
                  <a:cubicBezTo>
                    <a:pt x="2530" y="466"/>
                    <a:pt x="2580" y="428"/>
                    <a:pt x="2580" y="353"/>
                  </a:cubicBezTo>
                  <a:cubicBezTo>
                    <a:pt x="2580" y="111"/>
                    <a:pt x="2580" y="111"/>
                    <a:pt x="2580" y="111"/>
                  </a:cubicBezTo>
                  <a:cubicBezTo>
                    <a:pt x="2580" y="38"/>
                    <a:pt x="2530" y="0"/>
                    <a:pt x="2467" y="0"/>
                  </a:cubicBezTo>
                  <a:cubicBezTo>
                    <a:pt x="2404" y="0"/>
                    <a:pt x="2354" y="38"/>
                    <a:pt x="2354" y="114"/>
                  </a:cubicBezTo>
                  <a:cubicBezTo>
                    <a:pt x="2354" y="355"/>
                    <a:pt x="2354" y="355"/>
                    <a:pt x="2354" y="355"/>
                  </a:cubicBezTo>
                  <a:cubicBezTo>
                    <a:pt x="2354" y="428"/>
                    <a:pt x="2404" y="466"/>
                    <a:pt x="2467" y="466"/>
                  </a:cubicBezTo>
                  <a:moveTo>
                    <a:pt x="2859" y="461"/>
                  </a:moveTo>
                  <a:cubicBezTo>
                    <a:pt x="2859" y="391"/>
                    <a:pt x="2859" y="391"/>
                    <a:pt x="2859" y="391"/>
                  </a:cubicBezTo>
                  <a:cubicBezTo>
                    <a:pt x="2731" y="391"/>
                    <a:pt x="2731" y="391"/>
                    <a:pt x="2731" y="391"/>
                  </a:cubicBezTo>
                  <a:cubicBezTo>
                    <a:pt x="2731" y="5"/>
                    <a:pt x="2731" y="5"/>
                    <a:pt x="2731" y="5"/>
                  </a:cubicBezTo>
                  <a:cubicBezTo>
                    <a:pt x="2655" y="5"/>
                    <a:pt x="2655" y="5"/>
                    <a:pt x="2655" y="5"/>
                  </a:cubicBezTo>
                  <a:cubicBezTo>
                    <a:pt x="2655" y="461"/>
                    <a:pt x="2655" y="461"/>
                    <a:pt x="2655" y="461"/>
                  </a:cubicBezTo>
                  <a:lnTo>
                    <a:pt x="2859" y="46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" name="Freeform 8"/>
            <p:cNvSpPr>
              <a:spLocks noSelect="1"/>
            </p:cNvSpPr>
            <p:nvPr userDrawn="1"/>
          </p:nvSpPr>
          <p:spPr bwMode="auto">
            <a:xfrm>
              <a:off x="6853" y="1072"/>
              <a:ext cx="390" cy="94"/>
            </a:xfrm>
            <a:custGeom>
              <a:avLst/>
              <a:gdLst>
                <a:gd name="T0" fmla="*/ 0 w 1955"/>
                <a:gd name="T1" fmla="*/ 355 h 466"/>
                <a:gd name="T2" fmla="*/ 75 w 1955"/>
                <a:gd name="T3" fmla="*/ 5 h 466"/>
                <a:gd name="T4" fmla="*/ 112 w 1955"/>
                <a:gd name="T5" fmla="*/ 395 h 466"/>
                <a:gd name="T6" fmla="*/ 150 w 1955"/>
                <a:gd name="T7" fmla="*/ 5 h 466"/>
                <a:gd name="T8" fmla="*/ 226 w 1955"/>
                <a:gd name="T9" fmla="*/ 352 h 466"/>
                <a:gd name="T10" fmla="*/ 518 w 1955"/>
                <a:gd name="T11" fmla="*/ 72 h 466"/>
                <a:gd name="T12" fmla="*/ 271 w 1955"/>
                <a:gd name="T13" fmla="*/ 5 h 466"/>
                <a:gd name="T14" fmla="*/ 356 w 1955"/>
                <a:gd name="T15" fmla="*/ 72 h 466"/>
                <a:gd name="T16" fmla="*/ 432 w 1955"/>
                <a:gd name="T17" fmla="*/ 461 h 466"/>
                <a:gd name="T18" fmla="*/ 518 w 1955"/>
                <a:gd name="T19" fmla="*/ 72 h 466"/>
                <a:gd name="T20" fmla="*/ 671 w 1955"/>
                <a:gd name="T21" fmla="*/ 199 h 466"/>
                <a:gd name="T22" fmla="*/ 636 w 1955"/>
                <a:gd name="T23" fmla="*/ 75 h 466"/>
                <a:gd name="T24" fmla="*/ 712 w 1955"/>
                <a:gd name="T25" fmla="*/ 125 h 466"/>
                <a:gd name="T26" fmla="*/ 787 w 1955"/>
                <a:gd name="T27" fmla="*/ 461 h 466"/>
                <a:gd name="T28" fmla="*/ 749 w 1955"/>
                <a:gd name="T29" fmla="*/ 233 h 466"/>
                <a:gd name="T30" fmla="*/ 787 w 1955"/>
                <a:gd name="T31" fmla="*/ 121 h 466"/>
                <a:gd name="T32" fmla="*/ 561 w 1955"/>
                <a:gd name="T33" fmla="*/ 5 h 466"/>
                <a:gd name="T34" fmla="*/ 636 w 1955"/>
                <a:gd name="T35" fmla="*/ 461 h 466"/>
                <a:gd name="T36" fmla="*/ 671 w 1955"/>
                <a:gd name="T37" fmla="*/ 269 h 466"/>
                <a:gd name="T38" fmla="*/ 712 w 1955"/>
                <a:gd name="T39" fmla="*/ 461 h 466"/>
                <a:gd name="T40" fmla="*/ 1066 w 1955"/>
                <a:gd name="T41" fmla="*/ 461 h 466"/>
                <a:gd name="T42" fmla="*/ 938 w 1955"/>
                <a:gd name="T43" fmla="*/ 391 h 466"/>
                <a:gd name="T44" fmla="*/ 1046 w 1955"/>
                <a:gd name="T45" fmla="*/ 264 h 466"/>
                <a:gd name="T46" fmla="*/ 938 w 1955"/>
                <a:gd name="T47" fmla="*/ 194 h 466"/>
                <a:gd name="T48" fmla="*/ 1066 w 1955"/>
                <a:gd name="T49" fmla="*/ 75 h 466"/>
                <a:gd name="T50" fmla="*/ 862 w 1955"/>
                <a:gd name="T51" fmla="*/ 5 h 466"/>
                <a:gd name="T52" fmla="*/ 1066 w 1955"/>
                <a:gd name="T53" fmla="*/ 461 h 466"/>
                <a:gd name="T54" fmla="*/ 1362 w 1955"/>
                <a:gd name="T55" fmla="*/ 352 h 466"/>
                <a:gd name="T56" fmla="*/ 1286 w 1955"/>
                <a:gd name="T57" fmla="*/ 300 h 466"/>
                <a:gd name="T58" fmla="*/ 1249 w 1955"/>
                <a:gd name="T59" fmla="*/ 395 h 466"/>
                <a:gd name="T60" fmla="*/ 1211 w 1955"/>
                <a:gd name="T61" fmla="*/ 111 h 466"/>
                <a:gd name="T62" fmla="*/ 1286 w 1955"/>
                <a:gd name="T63" fmla="*/ 111 h 466"/>
                <a:gd name="T64" fmla="*/ 1362 w 1955"/>
                <a:gd name="T65" fmla="*/ 161 h 466"/>
                <a:gd name="T66" fmla="*/ 1249 w 1955"/>
                <a:gd name="T67" fmla="*/ 0 h 466"/>
                <a:gd name="T68" fmla="*/ 1136 w 1955"/>
                <a:gd name="T69" fmla="*/ 355 h 466"/>
                <a:gd name="T70" fmla="*/ 1663 w 1955"/>
                <a:gd name="T71" fmla="*/ 461 h 466"/>
                <a:gd name="T72" fmla="*/ 1588 w 1955"/>
                <a:gd name="T73" fmla="*/ 5 h 466"/>
                <a:gd name="T74" fmla="*/ 1512 w 1955"/>
                <a:gd name="T75" fmla="*/ 194 h 466"/>
                <a:gd name="T76" fmla="*/ 1437 w 1955"/>
                <a:gd name="T77" fmla="*/ 5 h 466"/>
                <a:gd name="T78" fmla="*/ 1512 w 1955"/>
                <a:gd name="T79" fmla="*/ 461 h 466"/>
                <a:gd name="T80" fmla="*/ 1588 w 1955"/>
                <a:gd name="T81" fmla="*/ 264 h 466"/>
                <a:gd name="T82" fmla="*/ 1663 w 1955"/>
                <a:gd name="T83" fmla="*/ 461 h 466"/>
                <a:gd name="T84" fmla="*/ 1955 w 1955"/>
                <a:gd name="T85" fmla="*/ 5 h 466"/>
                <a:gd name="T86" fmla="*/ 1708 w 1955"/>
                <a:gd name="T87" fmla="*/ 72 h 466"/>
                <a:gd name="T88" fmla="*/ 1794 w 1955"/>
                <a:gd name="T89" fmla="*/ 461 h 466"/>
                <a:gd name="T90" fmla="*/ 1869 w 1955"/>
                <a:gd name="T91" fmla="*/ 72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55" h="466">
                  <a:moveTo>
                    <a:pt x="112" y="466"/>
                  </a:moveTo>
                  <a:cubicBezTo>
                    <a:pt x="50" y="466"/>
                    <a:pt x="0" y="428"/>
                    <a:pt x="0" y="35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355"/>
                    <a:pt x="75" y="355"/>
                    <a:pt x="75" y="355"/>
                  </a:cubicBezTo>
                  <a:cubicBezTo>
                    <a:pt x="75" y="380"/>
                    <a:pt x="89" y="395"/>
                    <a:pt x="112" y="395"/>
                  </a:cubicBezTo>
                  <a:cubicBezTo>
                    <a:pt x="135" y="395"/>
                    <a:pt x="150" y="380"/>
                    <a:pt x="150" y="355"/>
                  </a:cubicBezTo>
                  <a:cubicBezTo>
                    <a:pt x="150" y="5"/>
                    <a:pt x="150" y="5"/>
                    <a:pt x="150" y="5"/>
                  </a:cubicBezTo>
                  <a:cubicBezTo>
                    <a:pt x="226" y="5"/>
                    <a:pt x="226" y="5"/>
                    <a:pt x="226" y="5"/>
                  </a:cubicBezTo>
                  <a:cubicBezTo>
                    <a:pt x="226" y="352"/>
                    <a:pt x="226" y="352"/>
                    <a:pt x="226" y="352"/>
                  </a:cubicBezTo>
                  <a:cubicBezTo>
                    <a:pt x="226" y="428"/>
                    <a:pt x="175" y="466"/>
                    <a:pt x="112" y="466"/>
                  </a:cubicBezTo>
                  <a:moveTo>
                    <a:pt x="518" y="72"/>
                  </a:moveTo>
                  <a:cubicBezTo>
                    <a:pt x="518" y="5"/>
                    <a:pt x="518" y="5"/>
                    <a:pt x="518" y="5"/>
                  </a:cubicBezTo>
                  <a:cubicBezTo>
                    <a:pt x="271" y="5"/>
                    <a:pt x="271" y="5"/>
                    <a:pt x="271" y="5"/>
                  </a:cubicBezTo>
                  <a:cubicBezTo>
                    <a:pt x="271" y="72"/>
                    <a:pt x="271" y="72"/>
                    <a:pt x="271" y="72"/>
                  </a:cubicBezTo>
                  <a:cubicBezTo>
                    <a:pt x="356" y="72"/>
                    <a:pt x="356" y="72"/>
                    <a:pt x="356" y="72"/>
                  </a:cubicBezTo>
                  <a:cubicBezTo>
                    <a:pt x="356" y="461"/>
                    <a:pt x="356" y="461"/>
                    <a:pt x="356" y="461"/>
                  </a:cubicBezTo>
                  <a:cubicBezTo>
                    <a:pt x="432" y="461"/>
                    <a:pt x="432" y="461"/>
                    <a:pt x="432" y="461"/>
                  </a:cubicBezTo>
                  <a:cubicBezTo>
                    <a:pt x="432" y="72"/>
                    <a:pt x="432" y="72"/>
                    <a:pt x="432" y="72"/>
                  </a:cubicBezTo>
                  <a:lnTo>
                    <a:pt x="518" y="72"/>
                  </a:lnTo>
                  <a:close/>
                  <a:moveTo>
                    <a:pt x="712" y="148"/>
                  </a:moveTo>
                  <a:cubicBezTo>
                    <a:pt x="712" y="181"/>
                    <a:pt x="704" y="199"/>
                    <a:pt x="671" y="199"/>
                  </a:cubicBezTo>
                  <a:cubicBezTo>
                    <a:pt x="636" y="199"/>
                    <a:pt x="636" y="199"/>
                    <a:pt x="636" y="199"/>
                  </a:cubicBezTo>
                  <a:cubicBezTo>
                    <a:pt x="636" y="75"/>
                    <a:pt x="636" y="75"/>
                    <a:pt x="636" y="75"/>
                  </a:cubicBezTo>
                  <a:cubicBezTo>
                    <a:pt x="671" y="75"/>
                    <a:pt x="671" y="75"/>
                    <a:pt x="671" y="75"/>
                  </a:cubicBezTo>
                  <a:cubicBezTo>
                    <a:pt x="704" y="75"/>
                    <a:pt x="712" y="93"/>
                    <a:pt x="712" y="125"/>
                  </a:cubicBezTo>
                  <a:lnTo>
                    <a:pt x="712" y="148"/>
                  </a:lnTo>
                  <a:close/>
                  <a:moveTo>
                    <a:pt x="787" y="461"/>
                  </a:moveTo>
                  <a:cubicBezTo>
                    <a:pt x="787" y="314"/>
                    <a:pt x="787" y="314"/>
                    <a:pt x="787" y="314"/>
                  </a:cubicBezTo>
                  <a:cubicBezTo>
                    <a:pt x="787" y="272"/>
                    <a:pt x="775" y="247"/>
                    <a:pt x="749" y="233"/>
                  </a:cubicBezTo>
                  <a:cubicBezTo>
                    <a:pt x="775" y="219"/>
                    <a:pt x="787" y="193"/>
                    <a:pt x="787" y="153"/>
                  </a:cubicBezTo>
                  <a:cubicBezTo>
                    <a:pt x="787" y="121"/>
                    <a:pt x="787" y="121"/>
                    <a:pt x="787" y="121"/>
                  </a:cubicBezTo>
                  <a:cubicBezTo>
                    <a:pt x="787" y="47"/>
                    <a:pt x="749" y="5"/>
                    <a:pt x="676" y="5"/>
                  </a:cubicBezTo>
                  <a:cubicBezTo>
                    <a:pt x="561" y="5"/>
                    <a:pt x="561" y="5"/>
                    <a:pt x="561" y="5"/>
                  </a:cubicBezTo>
                  <a:cubicBezTo>
                    <a:pt x="561" y="461"/>
                    <a:pt x="561" y="461"/>
                    <a:pt x="561" y="461"/>
                  </a:cubicBezTo>
                  <a:cubicBezTo>
                    <a:pt x="636" y="461"/>
                    <a:pt x="636" y="461"/>
                    <a:pt x="636" y="461"/>
                  </a:cubicBezTo>
                  <a:cubicBezTo>
                    <a:pt x="636" y="269"/>
                    <a:pt x="636" y="269"/>
                    <a:pt x="636" y="269"/>
                  </a:cubicBezTo>
                  <a:cubicBezTo>
                    <a:pt x="671" y="269"/>
                    <a:pt x="671" y="269"/>
                    <a:pt x="671" y="269"/>
                  </a:cubicBezTo>
                  <a:cubicBezTo>
                    <a:pt x="704" y="269"/>
                    <a:pt x="712" y="286"/>
                    <a:pt x="712" y="319"/>
                  </a:cubicBezTo>
                  <a:cubicBezTo>
                    <a:pt x="712" y="461"/>
                    <a:pt x="712" y="461"/>
                    <a:pt x="712" y="461"/>
                  </a:cubicBezTo>
                  <a:lnTo>
                    <a:pt x="787" y="461"/>
                  </a:lnTo>
                  <a:close/>
                  <a:moveTo>
                    <a:pt x="1066" y="461"/>
                  </a:moveTo>
                  <a:cubicBezTo>
                    <a:pt x="1066" y="391"/>
                    <a:pt x="1066" y="391"/>
                    <a:pt x="1066" y="391"/>
                  </a:cubicBezTo>
                  <a:cubicBezTo>
                    <a:pt x="938" y="391"/>
                    <a:pt x="938" y="391"/>
                    <a:pt x="938" y="391"/>
                  </a:cubicBezTo>
                  <a:cubicBezTo>
                    <a:pt x="938" y="264"/>
                    <a:pt x="938" y="264"/>
                    <a:pt x="938" y="264"/>
                  </a:cubicBezTo>
                  <a:cubicBezTo>
                    <a:pt x="1046" y="264"/>
                    <a:pt x="1046" y="264"/>
                    <a:pt x="1046" y="264"/>
                  </a:cubicBezTo>
                  <a:cubicBezTo>
                    <a:pt x="1046" y="194"/>
                    <a:pt x="1046" y="194"/>
                    <a:pt x="1046" y="194"/>
                  </a:cubicBezTo>
                  <a:cubicBezTo>
                    <a:pt x="938" y="194"/>
                    <a:pt x="938" y="194"/>
                    <a:pt x="938" y="194"/>
                  </a:cubicBezTo>
                  <a:cubicBezTo>
                    <a:pt x="938" y="75"/>
                    <a:pt x="938" y="75"/>
                    <a:pt x="938" y="75"/>
                  </a:cubicBezTo>
                  <a:cubicBezTo>
                    <a:pt x="1066" y="75"/>
                    <a:pt x="1066" y="75"/>
                    <a:pt x="1066" y="75"/>
                  </a:cubicBezTo>
                  <a:cubicBezTo>
                    <a:pt x="1066" y="5"/>
                    <a:pt x="1066" y="5"/>
                    <a:pt x="1066" y="5"/>
                  </a:cubicBezTo>
                  <a:cubicBezTo>
                    <a:pt x="862" y="5"/>
                    <a:pt x="862" y="5"/>
                    <a:pt x="862" y="5"/>
                  </a:cubicBezTo>
                  <a:cubicBezTo>
                    <a:pt x="862" y="461"/>
                    <a:pt x="862" y="461"/>
                    <a:pt x="862" y="461"/>
                  </a:cubicBezTo>
                  <a:lnTo>
                    <a:pt x="1066" y="461"/>
                  </a:lnTo>
                  <a:close/>
                  <a:moveTo>
                    <a:pt x="1249" y="466"/>
                  </a:moveTo>
                  <a:cubicBezTo>
                    <a:pt x="1312" y="466"/>
                    <a:pt x="1362" y="428"/>
                    <a:pt x="1362" y="352"/>
                  </a:cubicBezTo>
                  <a:cubicBezTo>
                    <a:pt x="1362" y="300"/>
                    <a:pt x="1362" y="300"/>
                    <a:pt x="1362" y="300"/>
                  </a:cubicBezTo>
                  <a:cubicBezTo>
                    <a:pt x="1286" y="300"/>
                    <a:pt x="1286" y="300"/>
                    <a:pt x="1286" y="300"/>
                  </a:cubicBezTo>
                  <a:cubicBezTo>
                    <a:pt x="1286" y="355"/>
                    <a:pt x="1286" y="355"/>
                    <a:pt x="1286" y="355"/>
                  </a:cubicBezTo>
                  <a:cubicBezTo>
                    <a:pt x="1286" y="380"/>
                    <a:pt x="1272" y="395"/>
                    <a:pt x="1249" y="395"/>
                  </a:cubicBezTo>
                  <a:cubicBezTo>
                    <a:pt x="1226" y="395"/>
                    <a:pt x="1211" y="380"/>
                    <a:pt x="1211" y="355"/>
                  </a:cubicBezTo>
                  <a:cubicBezTo>
                    <a:pt x="1211" y="111"/>
                    <a:pt x="1211" y="111"/>
                    <a:pt x="1211" y="111"/>
                  </a:cubicBezTo>
                  <a:cubicBezTo>
                    <a:pt x="1211" y="86"/>
                    <a:pt x="1226" y="70"/>
                    <a:pt x="1249" y="70"/>
                  </a:cubicBezTo>
                  <a:cubicBezTo>
                    <a:pt x="1272" y="70"/>
                    <a:pt x="1286" y="86"/>
                    <a:pt x="1286" y="111"/>
                  </a:cubicBezTo>
                  <a:cubicBezTo>
                    <a:pt x="1286" y="161"/>
                    <a:pt x="1286" y="161"/>
                    <a:pt x="1286" y="161"/>
                  </a:cubicBezTo>
                  <a:cubicBezTo>
                    <a:pt x="1362" y="161"/>
                    <a:pt x="1362" y="161"/>
                    <a:pt x="1362" y="161"/>
                  </a:cubicBezTo>
                  <a:cubicBezTo>
                    <a:pt x="1362" y="111"/>
                    <a:pt x="1362" y="111"/>
                    <a:pt x="1362" y="111"/>
                  </a:cubicBezTo>
                  <a:cubicBezTo>
                    <a:pt x="1362" y="37"/>
                    <a:pt x="1312" y="0"/>
                    <a:pt x="1249" y="0"/>
                  </a:cubicBezTo>
                  <a:cubicBezTo>
                    <a:pt x="1186" y="0"/>
                    <a:pt x="1136" y="37"/>
                    <a:pt x="1136" y="113"/>
                  </a:cubicBezTo>
                  <a:cubicBezTo>
                    <a:pt x="1136" y="355"/>
                    <a:pt x="1136" y="355"/>
                    <a:pt x="1136" y="355"/>
                  </a:cubicBezTo>
                  <a:cubicBezTo>
                    <a:pt x="1136" y="428"/>
                    <a:pt x="1186" y="466"/>
                    <a:pt x="1249" y="466"/>
                  </a:cubicBezTo>
                  <a:moveTo>
                    <a:pt x="1663" y="461"/>
                  </a:moveTo>
                  <a:cubicBezTo>
                    <a:pt x="1663" y="5"/>
                    <a:pt x="1663" y="5"/>
                    <a:pt x="1663" y="5"/>
                  </a:cubicBezTo>
                  <a:cubicBezTo>
                    <a:pt x="1588" y="5"/>
                    <a:pt x="1588" y="5"/>
                    <a:pt x="1588" y="5"/>
                  </a:cubicBezTo>
                  <a:cubicBezTo>
                    <a:pt x="1588" y="194"/>
                    <a:pt x="1588" y="194"/>
                    <a:pt x="1588" y="194"/>
                  </a:cubicBezTo>
                  <a:cubicBezTo>
                    <a:pt x="1512" y="194"/>
                    <a:pt x="1512" y="194"/>
                    <a:pt x="1512" y="194"/>
                  </a:cubicBezTo>
                  <a:cubicBezTo>
                    <a:pt x="1512" y="5"/>
                    <a:pt x="1512" y="5"/>
                    <a:pt x="1512" y="5"/>
                  </a:cubicBezTo>
                  <a:cubicBezTo>
                    <a:pt x="1437" y="5"/>
                    <a:pt x="1437" y="5"/>
                    <a:pt x="1437" y="5"/>
                  </a:cubicBezTo>
                  <a:cubicBezTo>
                    <a:pt x="1437" y="461"/>
                    <a:pt x="1437" y="461"/>
                    <a:pt x="1437" y="461"/>
                  </a:cubicBezTo>
                  <a:cubicBezTo>
                    <a:pt x="1512" y="461"/>
                    <a:pt x="1512" y="461"/>
                    <a:pt x="1512" y="461"/>
                  </a:cubicBezTo>
                  <a:cubicBezTo>
                    <a:pt x="1512" y="264"/>
                    <a:pt x="1512" y="264"/>
                    <a:pt x="1512" y="264"/>
                  </a:cubicBezTo>
                  <a:cubicBezTo>
                    <a:pt x="1588" y="264"/>
                    <a:pt x="1588" y="264"/>
                    <a:pt x="1588" y="264"/>
                  </a:cubicBezTo>
                  <a:cubicBezTo>
                    <a:pt x="1588" y="461"/>
                    <a:pt x="1588" y="461"/>
                    <a:pt x="1588" y="461"/>
                  </a:cubicBezTo>
                  <a:lnTo>
                    <a:pt x="1663" y="461"/>
                  </a:lnTo>
                  <a:close/>
                  <a:moveTo>
                    <a:pt x="1955" y="72"/>
                  </a:moveTo>
                  <a:cubicBezTo>
                    <a:pt x="1955" y="5"/>
                    <a:pt x="1955" y="5"/>
                    <a:pt x="1955" y="5"/>
                  </a:cubicBezTo>
                  <a:cubicBezTo>
                    <a:pt x="1708" y="5"/>
                    <a:pt x="1708" y="5"/>
                    <a:pt x="1708" y="5"/>
                  </a:cubicBezTo>
                  <a:cubicBezTo>
                    <a:pt x="1708" y="72"/>
                    <a:pt x="1708" y="72"/>
                    <a:pt x="1708" y="72"/>
                  </a:cubicBezTo>
                  <a:cubicBezTo>
                    <a:pt x="1794" y="72"/>
                    <a:pt x="1794" y="72"/>
                    <a:pt x="1794" y="72"/>
                  </a:cubicBezTo>
                  <a:cubicBezTo>
                    <a:pt x="1794" y="461"/>
                    <a:pt x="1794" y="461"/>
                    <a:pt x="1794" y="461"/>
                  </a:cubicBezTo>
                  <a:cubicBezTo>
                    <a:pt x="1869" y="461"/>
                    <a:pt x="1869" y="461"/>
                    <a:pt x="1869" y="461"/>
                  </a:cubicBezTo>
                  <a:cubicBezTo>
                    <a:pt x="1869" y="72"/>
                    <a:pt x="1869" y="72"/>
                    <a:pt x="1869" y="72"/>
                  </a:cubicBezTo>
                  <a:lnTo>
                    <a:pt x="1955" y="72"/>
                  </a:lnTo>
                  <a:close/>
                </a:path>
              </a:pathLst>
            </a:custGeom>
            <a:solidFill>
              <a:srgbClr val="E4351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grpSp>
        <p:nvGrpSpPr>
          <p:cNvPr id="5" name="Group 4"/>
          <p:cNvGrpSpPr>
            <a:grpSpLocks noSelect="1" noChangeAspect="1"/>
          </p:cNvGrpSpPr>
          <p:nvPr userDrawn="1"/>
        </p:nvGrpSpPr>
        <p:grpSpPr bwMode="auto">
          <a:xfrm>
            <a:off x="1588" y="473075"/>
            <a:ext cx="6094413" cy="771525"/>
            <a:chOff x="1" y="298"/>
            <a:chExt cx="3839" cy="486"/>
          </a:xfrm>
        </p:grpSpPr>
        <p:sp>
          <p:nvSpPr>
            <p:cNvPr id="15" name="Rectangle 5"/>
            <p:cNvSpPr>
              <a:spLocks noSelect="1" noChangeArrowheads="1"/>
            </p:cNvSpPr>
            <p:nvPr userDrawn="1"/>
          </p:nvSpPr>
          <p:spPr bwMode="auto">
            <a:xfrm>
              <a:off x="1" y="298"/>
              <a:ext cx="3839" cy="4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" name="Freeform 6"/>
            <p:cNvSpPr>
              <a:spLocks noSelect="1" noEditPoints="1"/>
            </p:cNvSpPr>
            <p:nvPr userDrawn="1"/>
          </p:nvSpPr>
          <p:spPr bwMode="auto">
            <a:xfrm>
              <a:off x="209" y="415"/>
              <a:ext cx="3529" cy="264"/>
            </a:xfrm>
            <a:custGeom>
              <a:avLst/>
              <a:gdLst>
                <a:gd name="T0" fmla="*/ 17216 w 17646"/>
                <a:gd name="T1" fmla="*/ 349 h 1320"/>
                <a:gd name="T2" fmla="*/ 17646 w 17646"/>
                <a:gd name="T3" fmla="*/ 392 h 1320"/>
                <a:gd name="T4" fmla="*/ 17111 w 17646"/>
                <a:gd name="T5" fmla="*/ 605 h 1320"/>
                <a:gd name="T6" fmla="*/ 17216 w 17646"/>
                <a:gd name="T7" fmla="*/ 1006 h 1320"/>
                <a:gd name="T8" fmla="*/ 17646 w 17646"/>
                <a:gd name="T9" fmla="*/ 1020 h 1320"/>
                <a:gd name="T10" fmla="*/ 16774 w 17646"/>
                <a:gd name="T11" fmla="*/ 747 h 1320"/>
                <a:gd name="T12" fmla="*/ 16831 w 17646"/>
                <a:gd name="T13" fmla="*/ 15 h 1320"/>
                <a:gd name="T14" fmla="*/ 16027 w 17646"/>
                <a:gd name="T15" fmla="*/ 15 h 1320"/>
                <a:gd name="T16" fmla="*/ 15269 w 17646"/>
                <a:gd name="T17" fmla="*/ 1106 h 1320"/>
                <a:gd name="T18" fmla="*/ 15384 w 17646"/>
                <a:gd name="T19" fmla="*/ 961 h 1320"/>
                <a:gd name="T20" fmla="*/ 14957 w 17646"/>
                <a:gd name="T21" fmla="*/ 1305 h 1320"/>
                <a:gd name="T22" fmla="*/ 14512 w 17646"/>
                <a:gd name="T23" fmla="*/ 15 h 1320"/>
                <a:gd name="T24" fmla="*/ 14086 w 17646"/>
                <a:gd name="T25" fmla="*/ 15 h 1320"/>
                <a:gd name="T26" fmla="*/ 13951 w 17646"/>
                <a:gd name="T27" fmla="*/ 15 h 1320"/>
                <a:gd name="T28" fmla="*/ 13708 w 17646"/>
                <a:gd name="T29" fmla="*/ 1305 h 1320"/>
                <a:gd name="T30" fmla="*/ 13028 w 17646"/>
                <a:gd name="T31" fmla="*/ 684 h 1320"/>
                <a:gd name="T32" fmla="*/ 12929 w 17646"/>
                <a:gd name="T33" fmla="*/ 306 h 1320"/>
                <a:gd name="T34" fmla="*/ 12501 w 17646"/>
                <a:gd name="T35" fmla="*/ 306 h 1320"/>
                <a:gd name="T36" fmla="*/ 12929 w 17646"/>
                <a:gd name="T37" fmla="*/ 1006 h 1320"/>
                <a:gd name="T38" fmla="*/ 12501 w 17646"/>
                <a:gd name="T39" fmla="*/ 1024 h 1320"/>
                <a:gd name="T40" fmla="*/ 11538 w 17646"/>
                <a:gd name="T41" fmla="*/ 1106 h 1320"/>
                <a:gd name="T42" fmla="*/ 11538 w 17646"/>
                <a:gd name="T43" fmla="*/ 213 h 1320"/>
                <a:gd name="T44" fmla="*/ 11900 w 17646"/>
                <a:gd name="T45" fmla="*/ 1305 h 1320"/>
                <a:gd name="T46" fmla="*/ 10887 w 17646"/>
                <a:gd name="T47" fmla="*/ 770 h 1320"/>
                <a:gd name="T48" fmla="*/ 10780 w 17646"/>
                <a:gd name="T49" fmla="*/ 200 h 1320"/>
                <a:gd name="T50" fmla="*/ 10780 w 17646"/>
                <a:gd name="T51" fmla="*/ 0 h 1320"/>
                <a:gd name="T52" fmla="*/ 10240 w 17646"/>
                <a:gd name="T53" fmla="*/ 1305 h 1320"/>
                <a:gd name="T54" fmla="*/ 9597 w 17646"/>
                <a:gd name="T55" fmla="*/ 961 h 1320"/>
                <a:gd name="T56" fmla="*/ 9597 w 17646"/>
                <a:gd name="T57" fmla="*/ 355 h 1320"/>
                <a:gd name="T58" fmla="*/ 9171 w 17646"/>
                <a:gd name="T59" fmla="*/ 15 h 1320"/>
                <a:gd name="T60" fmla="*/ 8941 w 17646"/>
                <a:gd name="T61" fmla="*/ 15 h 1320"/>
                <a:gd name="T62" fmla="*/ 8243 w 17646"/>
                <a:gd name="T63" fmla="*/ 1305 h 1320"/>
                <a:gd name="T64" fmla="*/ 8012 w 17646"/>
                <a:gd name="T65" fmla="*/ 998 h 1320"/>
                <a:gd name="T66" fmla="*/ 7585 w 17646"/>
                <a:gd name="T67" fmla="*/ 1006 h 1320"/>
                <a:gd name="T68" fmla="*/ 8012 w 17646"/>
                <a:gd name="T69" fmla="*/ 998 h 1320"/>
                <a:gd name="T70" fmla="*/ 6729 w 17646"/>
                <a:gd name="T71" fmla="*/ 15 h 1320"/>
                <a:gd name="T72" fmla="*/ 6755 w 17646"/>
                <a:gd name="T73" fmla="*/ 762 h 1320"/>
                <a:gd name="T74" fmla="*/ 6942 w 17646"/>
                <a:gd name="T75" fmla="*/ 592 h 1320"/>
                <a:gd name="T76" fmla="*/ 5959 w 17646"/>
                <a:gd name="T77" fmla="*/ 770 h 1320"/>
                <a:gd name="T78" fmla="*/ 5865 w 17646"/>
                <a:gd name="T79" fmla="*/ 314 h 1320"/>
                <a:gd name="T80" fmla="*/ 6292 w 17646"/>
                <a:gd name="T81" fmla="*/ 314 h 1320"/>
                <a:gd name="T82" fmla="*/ 6292 w 17646"/>
                <a:gd name="T83" fmla="*/ 998 h 1320"/>
                <a:gd name="T84" fmla="*/ 5387 w 17646"/>
                <a:gd name="T85" fmla="*/ 747 h 1320"/>
                <a:gd name="T86" fmla="*/ 5443 w 17646"/>
                <a:gd name="T87" fmla="*/ 15 h 1320"/>
                <a:gd name="T88" fmla="*/ 4650 w 17646"/>
                <a:gd name="T89" fmla="*/ 1106 h 1320"/>
                <a:gd name="T90" fmla="*/ 4287 w 17646"/>
                <a:gd name="T91" fmla="*/ 549 h 1320"/>
                <a:gd name="T92" fmla="*/ 4074 w 17646"/>
                <a:gd name="T93" fmla="*/ 1305 h 1320"/>
                <a:gd name="T94" fmla="*/ 3547 w 17646"/>
                <a:gd name="T95" fmla="*/ 15 h 1320"/>
                <a:gd name="T96" fmla="*/ 2833 w 17646"/>
                <a:gd name="T97" fmla="*/ 564 h 1320"/>
                <a:gd name="T98" fmla="*/ 2947 w 17646"/>
                <a:gd name="T99" fmla="*/ 420 h 1320"/>
                <a:gd name="T100" fmla="*/ 2521 w 17646"/>
                <a:gd name="T101" fmla="*/ 1305 h 1320"/>
                <a:gd name="T102" fmla="*/ 2083 w 17646"/>
                <a:gd name="T103" fmla="*/ 420 h 1320"/>
                <a:gd name="T104" fmla="*/ 2083 w 17646"/>
                <a:gd name="T105" fmla="*/ 355 h 1320"/>
                <a:gd name="T106" fmla="*/ 2296 w 17646"/>
                <a:gd name="T107" fmla="*/ 433 h 1320"/>
                <a:gd name="T108" fmla="*/ 1870 w 17646"/>
                <a:gd name="T109" fmla="*/ 1305 h 1320"/>
                <a:gd name="T110" fmla="*/ 2296 w 17646"/>
                <a:gd name="T111" fmla="*/ 1305 h 1320"/>
                <a:gd name="T112" fmla="*/ 1384 w 17646"/>
                <a:gd name="T113" fmla="*/ 747 h 1320"/>
                <a:gd name="T114" fmla="*/ 1440 w 17646"/>
                <a:gd name="T115" fmla="*/ 15 h 1320"/>
                <a:gd name="T116" fmla="*/ 640 w 17646"/>
                <a:gd name="T117" fmla="*/ 15 h 1320"/>
                <a:gd name="T118" fmla="*/ 213 w 17646"/>
                <a:gd name="T119" fmla="*/ 15 h 1320"/>
                <a:gd name="T120" fmla="*/ 442 w 17646"/>
                <a:gd name="T121" fmla="*/ 1305 h 1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46" h="1320">
                  <a:moveTo>
                    <a:pt x="17646" y="1020"/>
                  </a:moveTo>
                  <a:cubicBezTo>
                    <a:pt x="17646" y="920"/>
                    <a:pt x="17646" y="920"/>
                    <a:pt x="17646" y="920"/>
                  </a:cubicBezTo>
                  <a:cubicBezTo>
                    <a:pt x="17646" y="817"/>
                    <a:pt x="17608" y="749"/>
                    <a:pt x="17530" y="684"/>
                  </a:cubicBezTo>
                  <a:cubicBezTo>
                    <a:pt x="17276" y="471"/>
                    <a:pt x="17276" y="471"/>
                    <a:pt x="17276" y="471"/>
                  </a:cubicBezTo>
                  <a:cubicBezTo>
                    <a:pt x="17238" y="439"/>
                    <a:pt x="17216" y="407"/>
                    <a:pt x="17216" y="349"/>
                  </a:cubicBezTo>
                  <a:cubicBezTo>
                    <a:pt x="17216" y="306"/>
                    <a:pt x="17216" y="306"/>
                    <a:pt x="17216" y="306"/>
                  </a:cubicBezTo>
                  <a:cubicBezTo>
                    <a:pt x="17216" y="243"/>
                    <a:pt x="17266" y="200"/>
                    <a:pt x="17324" y="200"/>
                  </a:cubicBezTo>
                  <a:cubicBezTo>
                    <a:pt x="17388" y="200"/>
                    <a:pt x="17431" y="243"/>
                    <a:pt x="17431" y="306"/>
                  </a:cubicBezTo>
                  <a:cubicBezTo>
                    <a:pt x="17431" y="392"/>
                    <a:pt x="17431" y="392"/>
                    <a:pt x="17431" y="392"/>
                  </a:cubicBezTo>
                  <a:cubicBezTo>
                    <a:pt x="17646" y="392"/>
                    <a:pt x="17646" y="392"/>
                    <a:pt x="17646" y="392"/>
                  </a:cubicBezTo>
                  <a:cubicBezTo>
                    <a:pt x="17646" y="306"/>
                    <a:pt x="17646" y="306"/>
                    <a:pt x="17646" y="306"/>
                  </a:cubicBezTo>
                  <a:cubicBezTo>
                    <a:pt x="17646" y="121"/>
                    <a:pt x="17517" y="0"/>
                    <a:pt x="17324" y="0"/>
                  </a:cubicBezTo>
                  <a:cubicBezTo>
                    <a:pt x="17130" y="0"/>
                    <a:pt x="17003" y="127"/>
                    <a:pt x="17003" y="306"/>
                  </a:cubicBezTo>
                  <a:cubicBezTo>
                    <a:pt x="17003" y="370"/>
                    <a:pt x="17003" y="370"/>
                    <a:pt x="17003" y="370"/>
                  </a:cubicBezTo>
                  <a:cubicBezTo>
                    <a:pt x="17003" y="486"/>
                    <a:pt x="17068" y="570"/>
                    <a:pt x="17111" y="605"/>
                  </a:cubicBezTo>
                  <a:cubicBezTo>
                    <a:pt x="17365" y="819"/>
                    <a:pt x="17365" y="819"/>
                    <a:pt x="17365" y="819"/>
                  </a:cubicBezTo>
                  <a:cubicBezTo>
                    <a:pt x="17414" y="860"/>
                    <a:pt x="17431" y="897"/>
                    <a:pt x="17431" y="961"/>
                  </a:cubicBezTo>
                  <a:cubicBezTo>
                    <a:pt x="17431" y="1006"/>
                    <a:pt x="17431" y="1006"/>
                    <a:pt x="17431" y="1006"/>
                  </a:cubicBezTo>
                  <a:cubicBezTo>
                    <a:pt x="17431" y="1077"/>
                    <a:pt x="17388" y="1118"/>
                    <a:pt x="17324" y="1118"/>
                  </a:cubicBezTo>
                  <a:cubicBezTo>
                    <a:pt x="17266" y="1118"/>
                    <a:pt x="17216" y="1084"/>
                    <a:pt x="17216" y="1006"/>
                  </a:cubicBezTo>
                  <a:cubicBezTo>
                    <a:pt x="17216" y="934"/>
                    <a:pt x="17216" y="934"/>
                    <a:pt x="17216" y="934"/>
                  </a:cubicBezTo>
                  <a:cubicBezTo>
                    <a:pt x="17003" y="934"/>
                    <a:pt x="17003" y="934"/>
                    <a:pt x="17003" y="934"/>
                  </a:cubicBezTo>
                  <a:cubicBezTo>
                    <a:pt x="17003" y="1024"/>
                    <a:pt x="17003" y="1024"/>
                    <a:pt x="17003" y="1024"/>
                  </a:cubicBezTo>
                  <a:cubicBezTo>
                    <a:pt x="17003" y="1198"/>
                    <a:pt x="17145" y="1320"/>
                    <a:pt x="17324" y="1320"/>
                  </a:cubicBezTo>
                  <a:cubicBezTo>
                    <a:pt x="17502" y="1320"/>
                    <a:pt x="17646" y="1192"/>
                    <a:pt x="17646" y="1020"/>
                  </a:cubicBezTo>
                  <a:close/>
                  <a:moveTo>
                    <a:pt x="16831" y="1305"/>
                  </a:moveTo>
                  <a:cubicBezTo>
                    <a:pt x="16831" y="1106"/>
                    <a:pt x="16831" y="1106"/>
                    <a:pt x="16831" y="1106"/>
                  </a:cubicBezTo>
                  <a:cubicBezTo>
                    <a:pt x="16468" y="1106"/>
                    <a:pt x="16468" y="1106"/>
                    <a:pt x="16468" y="1106"/>
                  </a:cubicBezTo>
                  <a:cubicBezTo>
                    <a:pt x="16468" y="747"/>
                    <a:pt x="16468" y="747"/>
                    <a:pt x="16468" y="747"/>
                  </a:cubicBezTo>
                  <a:cubicBezTo>
                    <a:pt x="16774" y="747"/>
                    <a:pt x="16774" y="747"/>
                    <a:pt x="16774" y="747"/>
                  </a:cubicBezTo>
                  <a:cubicBezTo>
                    <a:pt x="16774" y="549"/>
                    <a:pt x="16774" y="549"/>
                    <a:pt x="16774" y="549"/>
                  </a:cubicBezTo>
                  <a:cubicBezTo>
                    <a:pt x="16468" y="549"/>
                    <a:pt x="16468" y="549"/>
                    <a:pt x="16468" y="549"/>
                  </a:cubicBezTo>
                  <a:cubicBezTo>
                    <a:pt x="16468" y="213"/>
                    <a:pt x="16468" y="213"/>
                    <a:pt x="16468" y="213"/>
                  </a:cubicBezTo>
                  <a:cubicBezTo>
                    <a:pt x="16831" y="213"/>
                    <a:pt x="16831" y="213"/>
                    <a:pt x="16831" y="213"/>
                  </a:cubicBezTo>
                  <a:cubicBezTo>
                    <a:pt x="16831" y="15"/>
                    <a:pt x="16831" y="15"/>
                    <a:pt x="16831" y="15"/>
                  </a:cubicBezTo>
                  <a:cubicBezTo>
                    <a:pt x="16255" y="15"/>
                    <a:pt x="16255" y="15"/>
                    <a:pt x="16255" y="15"/>
                  </a:cubicBezTo>
                  <a:cubicBezTo>
                    <a:pt x="16255" y="1305"/>
                    <a:pt x="16255" y="1305"/>
                    <a:pt x="16255" y="1305"/>
                  </a:cubicBezTo>
                  <a:lnTo>
                    <a:pt x="16831" y="1305"/>
                  </a:lnTo>
                  <a:close/>
                  <a:moveTo>
                    <a:pt x="16027" y="1305"/>
                  </a:moveTo>
                  <a:cubicBezTo>
                    <a:pt x="16027" y="15"/>
                    <a:pt x="16027" y="15"/>
                    <a:pt x="16027" y="15"/>
                  </a:cubicBezTo>
                  <a:cubicBezTo>
                    <a:pt x="15813" y="15"/>
                    <a:pt x="15813" y="15"/>
                    <a:pt x="15813" y="15"/>
                  </a:cubicBezTo>
                  <a:cubicBezTo>
                    <a:pt x="15813" y="1305"/>
                    <a:pt x="15813" y="1305"/>
                    <a:pt x="15813" y="1305"/>
                  </a:cubicBezTo>
                  <a:lnTo>
                    <a:pt x="16027" y="1305"/>
                  </a:lnTo>
                  <a:close/>
                  <a:moveTo>
                    <a:pt x="15384" y="961"/>
                  </a:moveTo>
                  <a:cubicBezTo>
                    <a:pt x="15384" y="1054"/>
                    <a:pt x="15361" y="1106"/>
                    <a:pt x="15269" y="1106"/>
                  </a:cubicBezTo>
                  <a:cubicBezTo>
                    <a:pt x="15170" y="1106"/>
                    <a:pt x="15170" y="1106"/>
                    <a:pt x="15170" y="1106"/>
                  </a:cubicBezTo>
                  <a:cubicBezTo>
                    <a:pt x="15170" y="213"/>
                    <a:pt x="15170" y="213"/>
                    <a:pt x="15170" y="213"/>
                  </a:cubicBezTo>
                  <a:cubicBezTo>
                    <a:pt x="15269" y="213"/>
                    <a:pt x="15269" y="213"/>
                    <a:pt x="15269" y="213"/>
                  </a:cubicBezTo>
                  <a:cubicBezTo>
                    <a:pt x="15361" y="213"/>
                    <a:pt x="15384" y="263"/>
                    <a:pt x="15384" y="355"/>
                  </a:cubicBezTo>
                  <a:lnTo>
                    <a:pt x="15384" y="961"/>
                  </a:lnTo>
                  <a:close/>
                  <a:moveTo>
                    <a:pt x="15597" y="976"/>
                  </a:moveTo>
                  <a:cubicBezTo>
                    <a:pt x="15597" y="342"/>
                    <a:pt x="15597" y="342"/>
                    <a:pt x="15597" y="342"/>
                  </a:cubicBezTo>
                  <a:cubicBezTo>
                    <a:pt x="15597" y="134"/>
                    <a:pt x="15490" y="15"/>
                    <a:pt x="15283" y="15"/>
                  </a:cubicBezTo>
                  <a:cubicBezTo>
                    <a:pt x="14957" y="15"/>
                    <a:pt x="14957" y="15"/>
                    <a:pt x="14957" y="15"/>
                  </a:cubicBezTo>
                  <a:cubicBezTo>
                    <a:pt x="14957" y="1305"/>
                    <a:pt x="14957" y="1305"/>
                    <a:pt x="14957" y="1305"/>
                  </a:cubicBezTo>
                  <a:cubicBezTo>
                    <a:pt x="15283" y="1305"/>
                    <a:pt x="15283" y="1305"/>
                    <a:pt x="15283" y="1305"/>
                  </a:cubicBezTo>
                  <a:cubicBezTo>
                    <a:pt x="15490" y="1305"/>
                    <a:pt x="15597" y="1185"/>
                    <a:pt x="15597" y="976"/>
                  </a:cubicBezTo>
                  <a:close/>
                  <a:moveTo>
                    <a:pt x="14725" y="998"/>
                  </a:moveTo>
                  <a:cubicBezTo>
                    <a:pt x="14725" y="15"/>
                    <a:pt x="14725" y="15"/>
                    <a:pt x="14725" y="15"/>
                  </a:cubicBezTo>
                  <a:cubicBezTo>
                    <a:pt x="14512" y="15"/>
                    <a:pt x="14512" y="15"/>
                    <a:pt x="14512" y="15"/>
                  </a:cubicBezTo>
                  <a:cubicBezTo>
                    <a:pt x="14512" y="1006"/>
                    <a:pt x="14512" y="1006"/>
                    <a:pt x="14512" y="1006"/>
                  </a:cubicBezTo>
                  <a:cubicBezTo>
                    <a:pt x="14512" y="1077"/>
                    <a:pt x="14469" y="1118"/>
                    <a:pt x="14404" y="1118"/>
                  </a:cubicBezTo>
                  <a:cubicBezTo>
                    <a:pt x="14340" y="1118"/>
                    <a:pt x="14299" y="1077"/>
                    <a:pt x="14299" y="1006"/>
                  </a:cubicBezTo>
                  <a:cubicBezTo>
                    <a:pt x="14299" y="15"/>
                    <a:pt x="14299" y="15"/>
                    <a:pt x="14299" y="15"/>
                  </a:cubicBezTo>
                  <a:cubicBezTo>
                    <a:pt x="14086" y="15"/>
                    <a:pt x="14086" y="15"/>
                    <a:pt x="14086" y="15"/>
                  </a:cubicBezTo>
                  <a:cubicBezTo>
                    <a:pt x="14086" y="1006"/>
                    <a:pt x="14086" y="1006"/>
                    <a:pt x="14086" y="1006"/>
                  </a:cubicBezTo>
                  <a:cubicBezTo>
                    <a:pt x="14086" y="1211"/>
                    <a:pt x="14228" y="1320"/>
                    <a:pt x="14404" y="1320"/>
                  </a:cubicBezTo>
                  <a:cubicBezTo>
                    <a:pt x="14583" y="1320"/>
                    <a:pt x="14725" y="1211"/>
                    <a:pt x="14725" y="998"/>
                  </a:cubicBezTo>
                  <a:close/>
                  <a:moveTo>
                    <a:pt x="13951" y="205"/>
                  </a:moveTo>
                  <a:cubicBezTo>
                    <a:pt x="13951" y="15"/>
                    <a:pt x="13951" y="15"/>
                    <a:pt x="13951" y="15"/>
                  </a:cubicBezTo>
                  <a:cubicBezTo>
                    <a:pt x="13252" y="15"/>
                    <a:pt x="13252" y="15"/>
                    <a:pt x="13252" y="15"/>
                  </a:cubicBezTo>
                  <a:cubicBezTo>
                    <a:pt x="13252" y="205"/>
                    <a:pt x="13252" y="205"/>
                    <a:pt x="13252" y="205"/>
                  </a:cubicBezTo>
                  <a:cubicBezTo>
                    <a:pt x="13495" y="205"/>
                    <a:pt x="13495" y="205"/>
                    <a:pt x="13495" y="205"/>
                  </a:cubicBezTo>
                  <a:cubicBezTo>
                    <a:pt x="13495" y="1305"/>
                    <a:pt x="13495" y="1305"/>
                    <a:pt x="13495" y="1305"/>
                  </a:cubicBezTo>
                  <a:cubicBezTo>
                    <a:pt x="13708" y="1305"/>
                    <a:pt x="13708" y="1305"/>
                    <a:pt x="13708" y="1305"/>
                  </a:cubicBezTo>
                  <a:cubicBezTo>
                    <a:pt x="13708" y="205"/>
                    <a:pt x="13708" y="205"/>
                    <a:pt x="13708" y="205"/>
                  </a:cubicBezTo>
                  <a:lnTo>
                    <a:pt x="13951" y="205"/>
                  </a:lnTo>
                  <a:close/>
                  <a:moveTo>
                    <a:pt x="13144" y="1020"/>
                  </a:moveTo>
                  <a:cubicBezTo>
                    <a:pt x="13144" y="920"/>
                    <a:pt x="13144" y="920"/>
                    <a:pt x="13144" y="920"/>
                  </a:cubicBezTo>
                  <a:cubicBezTo>
                    <a:pt x="13144" y="817"/>
                    <a:pt x="13106" y="749"/>
                    <a:pt x="13028" y="684"/>
                  </a:cubicBezTo>
                  <a:cubicBezTo>
                    <a:pt x="12774" y="471"/>
                    <a:pt x="12774" y="471"/>
                    <a:pt x="12774" y="471"/>
                  </a:cubicBezTo>
                  <a:cubicBezTo>
                    <a:pt x="12736" y="439"/>
                    <a:pt x="12714" y="407"/>
                    <a:pt x="12714" y="349"/>
                  </a:cubicBezTo>
                  <a:cubicBezTo>
                    <a:pt x="12714" y="306"/>
                    <a:pt x="12714" y="306"/>
                    <a:pt x="12714" y="306"/>
                  </a:cubicBezTo>
                  <a:cubicBezTo>
                    <a:pt x="12714" y="243"/>
                    <a:pt x="12764" y="200"/>
                    <a:pt x="12822" y="200"/>
                  </a:cubicBezTo>
                  <a:cubicBezTo>
                    <a:pt x="12886" y="200"/>
                    <a:pt x="12929" y="243"/>
                    <a:pt x="12929" y="306"/>
                  </a:cubicBezTo>
                  <a:cubicBezTo>
                    <a:pt x="12929" y="392"/>
                    <a:pt x="12929" y="392"/>
                    <a:pt x="12929" y="392"/>
                  </a:cubicBezTo>
                  <a:cubicBezTo>
                    <a:pt x="13144" y="392"/>
                    <a:pt x="13144" y="392"/>
                    <a:pt x="13144" y="392"/>
                  </a:cubicBezTo>
                  <a:cubicBezTo>
                    <a:pt x="13144" y="306"/>
                    <a:pt x="13144" y="306"/>
                    <a:pt x="13144" y="306"/>
                  </a:cubicBezTo>
                  <a:cubicBezTo>
                    <a:pt x="13144" y="121"/>
                    <a:pt x="13015" y="0"/>
                    <a:pt x="12822" y="0"/>
                  </a:cubicBezTo>
                  <a:cubicBezTo>
                    <a:pt x="12628" y="0"/>
                    <a:pt x="12501" y="127"/>
                    <a:pt x="12501" y="306"/>
                  </a:cubicBezTo>
                  <a:cubicBezTo>
                    <a:pt x="12501" y="370"/>
                    <a:pt x="12501" y="370"/>
                    <a:pt x="12501" y="370"/>
                  </a:cubicBezTo>
                  <a:cubicBezTo>
                    <a:pt x="12501" y="486"/>
                    <a:pt x="12566" y="570"/>
                    <a:pt x="12609" y="605"/>
                  </a:cubicBezTo>
                  <a:cubicBezTo>
                    <a:pt x="12863" y="819"/>
                    <a:pt x="12863" y="819"/>
                    <a:pt x="12863" y="819"/>
                  </a:cubicBezTo>
                  <a:cubicBezTo>
                    <a:pt x="12912" y="860"/>
                    <a:pt x="12929" y="897"/>
                    <a:pt x="12929" y="961"/>
                  </a:cubicBezTo>
                  <a:cubicBezTo>
                    <a:pt x="12929" y="1006"/>
                    <a:pt x="12929" y="1006"/>
                    <a:pt x="12929" y="1006"/>
                  </a:cubicBezTo>
                  <a:cubicBezTo>
                    <a:pt x="12929" y="1077"/>
                    <a:pt x="12886" y="1118"/>
                    <a:pt x="12822" y="1118"/>
                  </a:cubicBezTo>
                  <a:cubicBezTo>
                    <a:pt x="12764" y="1118"/>
                    <a:pt x="12714" y="1084"/>
                    <a:pt x="12714" y="1006"/>
                  </a:cubicBezTo>
                  <a:cubicBezTo>
                    <a:pt x="12714" y="934"/>
                    <a:pt x="12714" y="934"/>
                    <a:pt x="12714" y="934"/>
                  </a:cubicBezTo>
                  <a:cubicBezTo>
                    <a:pt x="12501" y="934"/>
                    <a:pt x="12501" y="934"/>
                    <a:pt x="12501" y="934"/>
                  </a:cubicBezTo>
                  <a:cubicBezTo>
                    <a:pt x="12501" y="1024"/>
                    <a:pt x="12501" y="1024"/>
                    <a:pt x="12501" y="1024"/>
                  </a:cubicBezTo>
                  <a:cubicBezTo>
                    <a:pt x="12501" y="1198"/>
                    <a:pt x="12643" y="1320"/>
                    <a:pt x="12822" y="1320"/>
                  </a:cubicBezTo>
                  <a:cubicBezTo>
                    <a:pt x="13000" y="1320"/>
                    <a:pt x="13144" y="1192"/>
                    <a:pt x="13144" y="1020"/>
                  </a:cubicBezTo>
                  <a:close/>
                  <a:moveTo>
                    <a:pt x="11900" y="1305"/>
                  </a:moveTo>
                  <a:cubicBezTo>
                    <a:pt x="11900" y="1106"/>
                    <a:pt x="11900" y="1106"/>
                    <a:pt x="11900" y="1106"/>
                  </a:cubicBezTo>
                  <a:cubicBezTo>
                    <a:pt x="11538" y="1106"/>
                    <a:pt x="11538" y="1106"/>
                    <a:pt x="11538" y="1106"/>
                  </a:cubicBezTo>
                  <a:cubicBezTo>
                    <a:pt x="11538" y="747"/>
                    <a:pt x="11538" y="747"/>
                    <a:pt x="11538" y="747"/>
                  </a:cubicBezTo>
                  <a:cubicBezTo>
                    <a:pt x="11844" y="747"/>
                    <a:pt x="11844" y="747"/>
                    <a:pt x="11844" y="747"/>
                  </a:cubicBezTo>
                  <a:cubicBezTo>
                    <a:pt x="11844" y="549"/>
                    <a:pt x="11844" y="549"/>
                    <a:pt x="11844" y="549"/>
                  </a:cubicBezTo>
                  <a:cubicBezTo>
                    <a:pt x="11538" y="549"/>
                    <a:pt x="11538" y="549"/>
                    <a:pt x="11538" y="549"/>
                  </a:cubicBezTo>
                  <a:cubicBezTo>
                    <a:pt x="11538" y="213"/>
                    <a:pt x="11538" y="213"/>
                    <a:pt x="11538" y="213"/>
                  </a:cubicBezTo>
                  <a:cubicBezTo>
                    <a:pt x="11900" y="213"/>
                    <a:pt x="11900" y="213"/>
                    <a:pt x="11900" y="213"/>
                  </a:cubicBezTo>
                  <a:cubicBezTo>
                    <a:pt x="11900" y="15"/>
                    <a:pt x="11900" y="15"/>
                    <a:pt x="11900" y="15"/>
                  </a:cubicBezTo>
                  <a:cubicBezTo>
                    <a:pt x="11325" y="15"/>
                    <a:pt x="11325" y="15"/>
                    <a:pt x="11325" y="15"/>
                  </a:cubicBezTo>
                  <a:cubicBezTo>
                    <a:pt x="11325" y="1305"/>
                    <a:pt x="11325" y="1305"/>
                    <a:pt x="11325" y="1305"/>
                  </a:cubicBezTo>
                  <a:lnTo>
                    <a:pt x="11900" y="1305"/>
                  </a:lnTo>
                  <a:close/>
                  <a:moveTo>
                    <a:pt x="11100" y="998"/>
                  </a:moveTo>
                  <a:cubicBezTo>
                    <a:pt x="11100" y="577"/>
                    <a:pt x="11100" y="577"/>
                    <a:pt x="11100" y="577"/>
                  </a:cubicBezTo>
                  <a:cubicBezTo>
                    <a:pt x="10767" y="577"/>
                    <a:pt x="10767" y="577"/>
                    <a:pt x="10767" y="577"/>
                  </a:cubicBezTo>
                  <a:cubicBezTo>
                    <a:pt x="10767" y="770"/>
                    <a:pt x="10767" y="770"/>
                    <a:pt x="10767" y="770"/>
                  </a:cubicBezTo>
                  <a:cubicBezTo>
                    <a:pt x="10887" y="770"/>
                    <a:pt x="10887" y="770"/>
                    <a:pt x="10887" y="770"/>
                  </a:cubicBezTo>
                  <a:cubicBezTo>
                    <a:pt x="10887" y="1006"/>
                    <a:pt x="10887" y="1006"/>
                    <a:pt x="10887" y="1006"/>
                  </a:cubicBezTo>
                  <a:cubicBezTo>
                    <a:pt x="10887" y="1077"/>
                    <a:pt x="10846" y="1118"/>
                    <a:pt x="10780" y="1118"/>
                  </a:cubicBezTo>
                  <a:cubicBezTo>
                    <a:pt x="10715" y="1118"/>
                    <a:pt x="10674" y="1077"/>
                    <a:pt x="10674" y="1006"/>
                  </a:cubicBezTo>
                  <a:cubicBezTo>
                    <a:pt x="10674" y="314"/>
                    <a:pt x="10674" y="314"/>
                    <a:pt x="10674" y="314"/>
                  </a:cubicBezTo>
                  <a:cubicBezTo>
                    <a:pt x="10674" y="243"/>
                    <a:pt x="10715" y="200"/>
                    <a:pt x="10780" y="200"/>
                  </a:cubicBezTo>
                  <a:cubicBezTo>
                    <a:pt x="10846" y="200"/>
                    <a:pt x="10887" y="243"/>
                    <a:pt x="10887" y="314"/>
                  </a:cubicBezTo>
                  <a:cubicBezTo>
                    <a:pt x="10887" y="407"/>
                    <a:pt x="10887" y="407"/>
                    <a:pt x="10887" y="407"/>
                  </a:cubicBezTo>
                  <a:cubicBezTo>
                    <a:pt x="11100" y="407"/>
                    <a:pt x="11100" y="407"/>
                    <a:pt x="11100" y="407"/>
                  </a:cubicBezTo>
                  <a:cubicBezTo>
                    <a:pt x="11100" y="314"/>
                    <a:pt x="11100" y="314"/>
                    <a:pt x="11100" y="314"/>
                  </a:cubicBezTo>
                  <a:cubicBezTo>
                    <a:pt x="11100" y="106"/>
                    <a:pt x="10958" y="0"/>
                    <a:pt x="10780" y="0"/>
                  </a:cubicBezTo>
                  <a:cubicBezTo>
                    <a:pt x="10603" y="0"/>
                    <a:pt x="10461" y="106"/>
                    <a:pt x="10461" y="321"/>
                  </a:cubicBezTo>
                  <a:cubicBezTo>
                    <a:pt x="10461" y="1006"/>
                    <a:pt x="10461" y="1006"/>
                    <a:pt x="10461" y="1006"/>
                  </a:cubicBezTo>
                  <a:cubicBezTo>
                    <a:pt x="10461" y="1211"/>
                    <a:pt x="10603" y="1320"/>
                    <a:pt x="10780" y="1320"/>
                  </a:cubicBezTo>
                  <a:cubicBezTo>
                    <a:pt x="10958" y="1320"/>
                    <a:pt x="11100" y="1211"/>
                    <a:pt x="11100" y="998"/>
                  </a:cubicBezTo>
                  <a:close/>
                  <a:moveTo>
                    <a:pt x="10240" y="1305"/>
                  </a:moveTo>
                  <a:cubicBezTo>
                    <a:pt x="10240" y="15"/>
                    <a:pt x="10240" y="15"/>
                    <a:pt x="10240" y="15"/>
                  </a:cubicBezTo>
                  <a:cubicBezTo>
                    <a:pt x="10027" y="15"/>
                    <a:pt x="10027" y="15"/>
                    <a:pt x="10027" y="15"/>
                  </a:cubicBezTo>
                  <a:cubicBezTo>
                    <a:pt x="10027" y="1305"/>
                    <a:pt x="10027" y="1305"/>
                    <a:pt x="10027" y="1305"/>
                  </a:cubicBezTo>
                  <a:lnTo>
                    <a:pt x="10240" y="1305"/>
                  </a:lnTo>
                  <a:close/>
                  <a:moveTo>
                    <a:pt x="9597" y="961"/>
                  </a:moveTo>
                  <a:cubicBezTo>
                    <a:pt x="9597" y="1054"/>
                    <a:pt x="9575" y="1106"/>
                    <a:pt x="9483" y="1106"/>
                  </a:cubicBezTo>
                  <a:cubicBezTo>
                    <a:pt x="9384" y="1106"/>
                    <a:pt x="9384" y="1106"/>
                    <a:pt x="9384" y="1106"/>
                  </a:cubicBezTo>
                  <a:cubicBezTo>
                    <a:pt x="9384" y="213"/>
                    <a:pt x="9384" y="213"/>
                    <a:pt x="9384" y="213"/>
                  </a:cubicBezTo>
                  <a:cubicBezTo>
                    <a:pt x="9483" y="213"/>
                    <a:pt x="9483" y="213"/>
                    <a:pt x="9483" y="213"/>
                  </a:cubicBezTo>
                  <a:cubicBezTo>
                    <a:pt x="9575" y="213"/>
                    <a:pt x="9597" y="263"/>
                    <a:pt x="9597" y="355"/>
                  </a:cubicBezTo>
                  <a:lnTo>
                    <a:pt x="9597" y="961"/>
                  </a:lnTo>
                  <a:close/>
                  <a:moveTo>
                    <a:pt x="9810" y="976"/>
                  </a:moveTo>
                  <a:cubicBezTo>
                    <a:pt x="9810" y="342"/>
                    <a:pt x="9810" y="342"/>
                    <a:pt x="9810" y="342"/>
                  </a:cubicBezTo>
                  <a:cubicBezTo>
                    <a:pt x="9810" y="134"/>
                    <a:pt x="9704" y="15"/>
                    <a:pt x="9496" y="15"/>
                  </a:cubicBezTo>
                  <a:cubicBezTo>
                    <a:pt x="9171" y="15"/>
                    <a:pt x="9171" y="15"/>
                    <a:pt x="9171" y="15"/>
                  </a:cubicBezTo>
                  <a:cubicBezTo>
                    <a:pt x="9171" y="1305"/>
                    <a:pt x="9171" y="1305"/>
                    <a:pt x="9171" y="1305"/>
                  </a:cubicBezTo>
                  <a:cubicBezTo>
                    <a:pt x="9496" y="1305"/>
                    <a:pt x="9496" y="1305"/>
                    <a:pt x="9496" y="1305"/>
                  </a:cubicBezTo>
                  <a:cubicBezTo>
                    <a:pt x="9704" y="1305"/>
                    <a:pt x="9810" y="1185"/>
                    <a:pt x="9810" y="976"/>
                  </a:cubicBezTo>
                  <a:close/>
                  <a:moveTo>
                    <a:pt x="8941" y="1305"/>
                  </a:moveTo>
                  <a:cubicBezTo>
                    <a:pt x="8941" y="15"/>
                    <a:pt x="8941" y="15"/>
                    <a:pt x="8941" y="15"/>
                  </a:cubicBezTo>
                  <a:cubicBezTo>
                    <a:pt x="8733" y="15"/>
                    <a:pt x="8733" y="15"/>
                    <a:pt x="8733" y="15"/>
                  </a:cubicBezTo>
                  <a:cubicBezTo>
                    <a:pt x="8733" y="822"/>
                    <a:pt x="8733" y="822"/>
                    <a:pt x="8733" y="822"/>
                  </a:cubicBezTo>
                  <a:cubicBezTo>
                    <a:pt x="8434" y="15"/>
                    <a:pt x="8434" y="15"/>
                    <a:pt x="8434" y="15"/>
                  </a:cubicBezTo>
                  <a:cubicBezTo>
                    <a:pt x="8243" y="15"/>
                    <a:pt x="8243" y="15"/>
                    <a:pt x="8243" y="15"/>
                  </a:cubicBezTo>
                  <a:cubicBezTo>
                    <a:pt x="8243" y="1305"/>
                    <a:pt x="8243" y="1305"/>
                    <a:pt x="8243" y="1305"/>
                  </a:cubicBezTo>
                  <a:cubicBezTo>
                    <a:pt x="8449" y="1305"/>
                    <a:pt x="8449" y="1305"/>
                    <a:pt x="8449" y="1305"/>
                  </a:cubicBezTo>
                  <a:cubicBezTo>
                    <a:pt x="8449" y="508"/>
                    <a:pt x="8449" y="508"/>
                    <a:pt x="8449" y="508"/>
                  </a:cubicBezTo>
                  <a:cubicBezTo>
                    <a:pt x="8748" y="1305"/>
                    <a:pt x="8748" y="1305"/>
                    <a:pt x="8748" y="1305"/>
                  </a:cubicBezTo>
                  <a:lnTo>
                    <a:pt x="8941" y="1305"/>
                  </a:lnTo>
                  <a:close/>
                  <a:moveTo>
                    <a:pt x="8012" y="998"/>
                  </a:moveTo>
                  <a:cubicBezTo>
                    <a:pt x="8012" y="15"/>
                    <a:pt x="8012" y="15"/>
                    <a:pt x="8012" y="15"/>
                  </a:cubicBezTo>
                  <a:cubicBezTo>
                    <a:pt x="7798" y="15"/>
                    <a:pt x="7798" y="15"/>
                    <a:pt x="7798" y="15"/>
                  </a:cubicBezTo>
                  <a:cubicBezTo>
                    <a:pt x="7798" y="1006"/>
                    <a:pt x="7798" y="1006"/>
                    <a:pt x="7798" y="1006"/>
                  </a:cubicBezTo>
                  <a:cubicBezTo>
                    <a:pt x="7798" y="1077"/>
                    <a:pt x="7755" y="1118"/>
                    <a:pt x="7690" y="1118"/>
                  </a:cubicBezTo>
                  <a:cubicBezTo>
                    <a:pt x="7626" y="1118"/>
                    <a:pt x="7585" y="1077"/>
                    <a:pt x="7585" y="1006"/>
                  </a:cubicBezTo>
                  <a:cubicBezTo>
                    <a:pt x="7585" y="15"/>
                    <a:pt x="7585" y="15"/>
                    <a:pt x="7585" y="15"/>
                  </a:cubicBezTo>
                  <a:cubicBezTo>
                    <a:pt x="7372" y="15"/>
                    <a:pt x="7372" y="15"/>
                    <a:pt x="7372" y="15"/>
                  </a:cubicBezTo>
                  <a:cubicBezTo>
                    <a:pt x="7372" y="1006"/>
                    <a:pt x="7372" y="1006"/>
                    <a:pt x="7372" y="1006"/>
                  </a:cubicBezTo>
                  <a:cubicBezTo>
                    <a:pt x="7372" y="1211"/>
                    <a:pt x="7514" y="1320"/>
                    <a:pt x="7690" y="1320"/>
                  </a:cubicBezTo>
                  <a:cubicBezTo>
                    <a:pt x="7870" y="1320"/>
                    <a:pt x="8012" y="1211"/>
                    <a:pt x="8012" y="998"/>
                  </a:cubicBezTo>
                  <a:close/>
                  <a:moveTo>
                    <a:pt x="7213" y="15"/>
                  </a:moveTo>
                  <a:cubicBezTo>
                    <a:pt x="6983" y="15"/>
                    <a:pt x="6983" y="15"/>
                    <a:pt x="6983" y="15"/>
                  </a:cubicBezTo>
                  <a:cubicBezTo>
                    <a:pt x="6744" y="564"/>
                    <a:pt x="6744" y="564"/>
                    <a:pt x="6744" y="564"/>
                  </a:cubicBezTo>
                  <a:cubicBezTo>
                    <a:pt x="6729" y="564"/>
                    <a:pt x="6729" y="564"/>
                    <a:pt x="6729" y="564"/>
                  </a:cubicBezTo>
                  <a:cubicBezTo>
                    <a:pt x="6729" y="15"/>
                    <a:pt x="6729" y="15"/>
                    <a:pt x="6729" y="15"/>
                  </a:cubicBezTo>
                  <a:cubicBezTo>
                    <a:pt x="6516" y="15"/>
                    <a:pt x="6516" y="15"/>
                    <a:pt x="6516" y="15"/>
                  </a:cubicBezTo>
                  <a:cubicBezTo>
                    <a:pt x="6516" y="1305"/>
                    <a:pt x="6516" y="1305"/>
                    <a:pt x="6516" y="1305"/>
                  </a:cubicBezTo>
                  <a:cubicBezTo>
                    <a:pt x="6729" y="1305"/>
                    <a:pt x="6729" y="1305"/>
                    <a:pt x="6729" y="1305"/>
                  </a:cubicBezTo>
                  <a:cubicBezTo>
                    <a:pt x="6729" y="762"/>
                    <a:pt x="6729" y="762"/>
                    <a:pt x="6729" y="762"/>
                  </a:cubicBezTo>
                  <a:cubicBezTo>
                    <a:pt x="6755" y="762"/>
                    <a:pt x="6755" y="762"/>
                    <a:pt x="6755" y="762"/>
                  </a:cubicBezTo>
                  <a:cubicBezTo>
                    <a:pt x="6899" y="762"/>
                    <a:pt x="6942" y="856"/>
                    <a:pt x="6942" y="991"/>
                  </a:cubicBezTo>
                  <a:cubicBezTo>
                    <a:pt x="6942" y="1305"/>
                    <a:pt x="6942" y="1305"/>
                    <a:pt x="6942" y="1305"/>
                  </a:cubicBezTo>
                  <a:cubicBezTo>
                    <a:pt x="7155" y="1305"/>
                    <a:pt x="7155" y="1305"/>
                    <a:pt x="7155" y="1305"/>
                  </a:cubicBezTo>
                  <a:cubicBezTo>
                    <a:pt x="7155" y="976"/>
                    <a:pt x="7155" y="976"/>
                    <a:pt x="7155" y="976"/>
                  </a:cubicBezTo>
                  <a:cubicBezTo>
                    <a:pt x="7155" y="776"/>
                    <a:pt x="7082" y="647"/>
                    <a:pt x="6942" y="592"/>
                  </a:cubicBezTo>
                  <a:lnTo>
                    <a:pt x="7213" y="15"/>
                  </a:lnTo>
                  <a:close/>
                  <a:moveTo>
                    <a:pt x="6292" y="998"/>
                  </a:moveTo>
                  <a:cubicBezTo>
                    <a:pt x="6292" y="577"/>
                    <a:pt x="6292" y="577"/>
                    <a:pt x="6292" y="577"/>
                  </a:cubicBezTo>
                  <a:cubicBezTo>
                    <a:pt x="5959" y="577"/>
                    <a:pt x="5959" y="577"/>
                    <a:pt x="5959" y="577"/>
                  </a:cubicBezTo>
                  <a:cubicBezTo>
                    <a:pt x="5959" y="770"/>
                    <a:pt x="5959" y="770"/>
                    <a:pt x="5959" y="770"/>
                  </a:cubicBezTo>
                  <a:cubicBezTo>
                    <a:pt x="6078" y="770"/>
                    <a:pt x="6078" y="770"/>
                    <a:pt x="6078" y="770"/>
                  </a:cubicBezTo>
                  <a:cubicBezTo>
                    <a:pt x="6078" y="1006"/>
                    <a:pt x="6078" y="1006"/>
                    <a:pt x="6078" y="1006"/>
                  </a:cubicBezTo>
                  <a:cubicBezTo>
                    <a:pt x="6078" y="1077"/>
                    <a:pt x="6037" y="1118"/>
                    <a:pt x="5972" y="1118"/>
                  </a:cubicBezTo>
                  <a:cubicBezTo>
                    <a:pt x="5906" y="1118"/>
                    <a:pt x="5865" y="1077"/>
                    <a:pt x="5865" y="1006"/>
                  </a:cubicBezTo>
                  <a:cubicBezTo>
                    <a:pt x="5865" y="314"/>
                    <a:pt x="5865" y="314"/>
                    <a:pt x="5865" y="314"/>
                  </a:cubicBezTo>
                  <a:cubicBezTo>
                    <a:pt x="5865" y="243"/>
                    <a:pt x="5906" y="200"/>
                    <a:pt x="5972" y="200"/>
                  </a:cubicBezTo>
                  <a:cubicBezTo>
                    <a:pt x="6037" y="200"/>
                    <a:pt x="6078" y="243"/>
                    <a:pt x="6078" y="314"/>
                  </a:cubicBezTo>
                  <a:cubicBezTo>
                    <a:pt x="6078" y="407"/>
                    <a:pt x="6078" y="407"/>
                    <a:pt x="6078" y="407"/>
                  </a:cubicBezTo>
                  <a:cubicBezTo>
                    <a:pt x="6292" y="407"/>
                    <a:pt x="6292" y="407"/>
                    <a:pt x="6292" y="407"/>
                  </a:cubicBezTo>
                  <a:cubicBezTo>
                    <a:pt x="6292" y="314"/>
                    <a:pt x="6292" y="314"/>
                    <a:pt x="6292" y="314"/>
                  </a:cubicBezTo>
                  <a:cubicBezTo>
                    <a:pt x="6292" y="106"/>
                    <a:pt x="6149" y="0"/>
                    <a:pt x="5972" y="0"/>
                  </a:cubicBezTo>
                  <a:cubicBezTo>
                    <a:pt x="5794" y="0"/>
                    <a:pt x="5652" y="106"/>
                    <a:pt x="5652" y="321"/>
                  </a:cubicBezTo>
                  <a:cubicBezTo>
                    <a:pt x="5652" y="1006"/>
                    <a:pt x="5652" y="1006"/>
                    <a:pt x="5652" y="1006"/>
                  </a:cubicBezTo>
                  <a:cubicBezTo>
                    <a:pt x="5652" y="1211"/>
                    <a:pt x="5794" y="1320"/>
                    <a:pt x="5972" y="1320"/>
                  </a:cubicBezTo>
                  <a:cubicBezTo>
                    <a:pt x="6149" y="1320"/>
                    <a:pt x="6292" y="1211"/>
                    <a:pt x="6292" y="998"/>
                  </a:cubicBezTo>
                  <a:close/>
                  <a:moveTo>
                    <a:pt x="5443" y="1305"/>
                  </a:moveTo>
                  <a:cubicBezTo>
                    <a:pt x="5443" y="1106"/>
                    <a:pt x="5443" y="1106"/>
                    <a:pt x="5443" y="1106"/>
                  </a:cubicBezTo>
                  <a:cubicBezTo>
                    <a:pt x="5080" y="1106"/>
                    <a:pt x="5080" y="1106"/>
                    <a:pt x="5080" y="1106"/>
                  </a:cubicBezTo>
                  <a:cubicBezTo>
                    <a:pt x="5080" y="747"/>
                    <a:pt x="5080" y="747"/>
                    <a:pt x="5080" y="747"/>
                  </a:cubicBezTo>
                  <a:cubicBezTo>
                    <a:pt x="5387" y="747"/>
                    <a:pt x="5387" y="747"/>
                    <a:pt x="5387" y="747"/>
                  </a:cubicBezTo>
                  <a:cubicBezTo>
                    <a:pt x="5387" y="549"/>
                    <a:pt x="5387" y="549"/>
                    <a:pt x="5387" y="549"/>
                  </a:cubicBezTo>
                  <a:cubicBezTo>
                    <a:pt x="5080" y="549"/>
                    <a:pt x="5080" y="549"/>
                    <a:pt x="5080" y="549"/>
                  </a:cubicBezTo>
                  <a:cubicBezTo>
                    <a:pt x="5080" y="213"/>
                    <a:pt x="5080" y="213"/>
                    <a:pt x="5080" y="213"/>
                  </a:cubicBezTo>
                  <a:cubicBezTo>
                    <a:pt x="5443" y="213"/>
                    <a:pt x="5443" y="213"/>
                    <a:pt x="5443" y="213"/>
                  </a:cubicBezTo>
                  <a:cubicBezTo>
                    <a:pt x="5443" y="15"/>
                    <a:pt x="5443" y="15"/>
                    <a:pt x="5443" y="15"/>
                  </a:cubicBezTo>
                  <a:cubicBezTo>
                    <a:pt x="4867" y="15"/>
                    <a:pt x="4867" y="15"/>
                    <a:pt x="4867" y="15"/>
                  </a:cubicBezTo>
                  <a:cubicBezTo>
                    <a:pt x="4867" y="1305"/>
                    <a:pt x="4867" y="1305"/>
                    <a:pt x="4867" y="1305"/>
                  </a:cubicBezTo>
                  <a:lnTo>
                    <a:pt x="5443" y="1305"/>
                  </a:lnTo>
                  <a:close/>
                  <a:moveTo>
                    <a:pt x="4650" y="1305"/>
                  </a:moveTo>
                  <a:cubicBezTo>
                    <a:pt x="4650" y="1106"/>
                    <a:pt x="4650" y="1106"/>
                    <a:pt x="4650" y="1106"/>
                  </a:cubicBezTo>
                  <a:cubicBezTo>
                    <a:pt x="4287" y="1106"/>
                    <a:pt x="4287" y="1106"/>
                    <a:pt x="4287" y="1106"/>
                  </a:cubicBezTo>
                  <a:cubicBezTo>
                    <a:pt x="4287" y="747"/>
                    <a:pt x="4287" y="747"/>
                    <a:pt x="4287" y="747"/>
                  </a:cubicBezTo>
                  <a:cubicBezTo>
                    <a:pt x="4594" y="747"/>
                    <a:pt x="4594" y="747"/>
                    <a:pt x="4594" y="747"/>
                  </a:cubicBezTo>
                  <a:cubicBezTo>
                    <a:pt x="4594" y="549"/>
                    <a:pt x="4594" y="549"/>
                    <a:pt x="4594" y="549"/>
                  </a:cubicBezTo>
                  <a:cubicBezTo>
                    <a:pt x="4287" y="549"/>
                    <a:pt x="4287" y="549"/>
                    <a:pt x="4287" y="549"/>
                  </a:cubicBezTo>
                  <a:cubicBezTo>
                    <a:pt x="4287" y="213"/>
                    <a:pt x="4287" y="213"/>
                    <a:pt x="4287" y="213"/>
                  </a:cubicBezTo>
                  <a:cubicBezTo>
                    <a:pt x="4650" y="213"/>
                    <a:pt x="4650" y="213"/>
                    <a:pt x="4650" y="213"/>
                  </a:cubicBezTo>
                  <a:cubicBezTo>
                    <a:pt x="4650" y="15"/>
                    <a:pt x="4650" y="15"/>
                    <a:pt x="4650" y="15"/>
                  </a:cubicBezTo>
                  <a:cubicBezTo>
                    <a:pt x="4074" y="15"/>
                    <a:pt x="4074" y="15"/>
                    <a:pt x="4074" y="15"/>
                  </a:cubicBezTo>
                  <a:cubicBezTo>
                    <a:pt x="4074" y="1305"/>
                    <a:pt x="4074" y="1305"/>
                    <a:pt x="4074" y="1305"/>
                  </a:cubicBezTo>
                  <a:lnTo>
                    <a:pt x="4650" y="1305"/>
                  </a:lnTo>
                  <a:close/>
                  <a:moveTo>
                    <a:pt x="3910" y="1305"/>
                  </a:moveTo>
                  <a:cubicBezTo>
                    <a:pt x="3910" y="1106"/>
                    <a:pt x="3910" y="1106"/>
                    <a:pt x="3910" y="1106"/>
                  </a:cubicBezTo>
                  <a:cubicBezTo>
                    <a:pt x="3547" y="1106"/>
                    <a:pt x="3547" y="1106"/>
                    <a:pt x="3547" y="1106"/>
                  </a:cubicBezTo>
                  <a:cubicBezTo>
                    <a:pt x="3547" y="15"/>
                    <a:pt x="3547" y="15"/>
                    <a:pt x="3547" y="15"/>
                  </a:cubicBezTo>
                  <a:cubicBezTo>
                    <a:pt x="3334" y="15"/>
                    <a:pt x="3334" y="15"/>
                    <a:pt x="3334" y="15"/>
                  </a:cubicBezTo>
                  <a:cubicBezTo>
                    <a:pt x="3334" y="1305"/>
                    <a:pt x="3334" y="1305"/>
                    <a:pt x="3334" y="1305"/>
                  </a:cubicBezTo>
                  <a:lnTo>
                    <a:pt x="3910" y="1305"/>
                  </a:lnTo>
                  <a:close/>
                  <a:moveTo>
                    <a:pt x="2947" y="420"/>
                  </a:moveTo>
                  <a:cubicBezTo>
                    <a:pt x="2947" y="512"/>
                    <a:pt x="2924" y="564"/>
                    <a:pt x="2833" y="564"/>
                  </a:cubicBezTo>
                  <a:cubicBezTo>
                    <a:pt x="2734" y="564"/>
                    <a:pt x="2734" y="564"/>
                    <a:pt x="2734" y="564"/>
                  </a:cubicBezTo>
                  <a:cubicBezTo>
                    <a:pt x="2734" y="213"/>
                    <a:pt x="2734" y="213"/>
                    <a:pt x="2734" y="213"/>
                  </a:cubicBezTo>
                  <a:cubicBezTo>
                    <a:pt x="2833" y="213"/>
                    <a:pt x="2833" y="213"/>
                    <a:pt x="2833" y="213"/>
                  </a:cubicBezTo>
                  <a:cubicBezTo>
                    <a:pt x="2924" y="213"/>
                    <a:pt x="2947" y="263"/>
                    <a:pt x="2947" y="355"/>
                  </a:cubicBezTo>
                  <a:lnTo>
                    <a:pt x="2947" y="420"/>
                  </a:lnTo>
                  <a:close/>
                  <a:moveTo>
                    <a:pt x="3160" y="433"/>
                  </a:moveTo>
                  <a:cubicBezTo>
                    <a:pt x="3160" y="342"/>
                    <a:pt x="3160" y="342"/>
                    <a:pt x="3160" y="342"/>
                  </a:cubicBezTo>
                  <a:cubicBezTo>
                    <a:pt x="3160" y="134"/>
                    <a:pt x="3053" y="15"/>
                    <a:pt x="2846" y="15"/>
                  </a:cubicBezTo>
                  <a:cubicBezTo>
                    <a:pt x="2521" y="15"/>
                    <a:pt x="2521" y="15"/>
                    <a:pt x="2521" y="15"/>
                  </a:cubicBezTo>
                  <a:cubicBezTo>
                    <a:pt x="2521" y="1305"/>
                    <a:pt x="2521" y="1305"/>
                    <a:pt x="2521" y="1305"/>
                  </a:cubicBezTo>
                  <a:cubicBezTo>
                    <a:pt x="2734" y="1305"/>
                    <a:pt x="2734" y="1305"/>
                    <a:pt x="2734" y="1305"/>
                  </a:cubicBezTo>
                  <a:cubicBezTo>
                    <a:pt x="2734" y="762"/>
                    <a:pt x="2734" y="762"/>
                    <a:pt x="2734" y="762"/>
                  </a:cubicBezTo>
                  <a:cubicBezTo>
                    <a:pt x="2846" y="762"/>
                    <a:pt x="2846" y="762"/>
                    <a:pt x="2846" y="762"/>
                  </a:cubicBezTo>
                  <a:cubicBezTo>
                    <a:pt x="3053" y="762"/>
                    <a:pt x="3160" y="643"/>
                    <a:pt x="3160" y="433"/>
                  </a:cubicBezTo>
                  <a:close/>
                  <a:moveTo>
                    <a:pt x="2083" y="420"/>
                  </a:moveTo>
                  <a:cubicBezTo>
                    <a:pt x="2083" y="512"/>
                    <a:pt x="2061" y="564"/>
                    <a:pt x="1969" y="564"/>
                  </a:cubicBezTo>
                  <a:cubicBezTo>
                    <a:pt x="1870" y="564"/>
                    <a:pt x="1870" y="564"/>
                    <a:pt x="1870" y="564"/>
                  </a:cubicBezTo>
                  <a:cubicBezTo>
                    <a:pt x="1870" y="213"/>
                    <a:pt x="1870" y="213"/>
                    <a:pt x="1870" y="213"/>
                  </a:cubicBezTo>
                  <a:cubicBezTo>
                    <a:pt x="1969" y="213"/>
                    <a:pt x="1969" y="213"/>
                    <a:pt x="1969" y="213"/>
                  </a:cubicBezTo>
                  <a:cubicBezTo>
                    <a:pt x="2061" y="213"/>
                    <a:pt x="2083" y="263"/>
                    <a:pt x="2083" y="355"/>
                  </a:cubicBezTo>
                  <a:lnTo>
                    <a:pt x="2083" y="420"/>
                  </a:lnTo>
                  <a:close/>
                  <a:moveTo>
                    <a:pt x="2296" y="1305"/>
                  </a:moveTo>
                  <a:cubicBezTo>
                    <a:pt x="2296" y="890"/>
                    <a:pt x="2296" y="890"/>
                    <a:pt x="2296" y="890"/>
                  </a:cubicBezTo>
                  <a:cubicBezTo>
                    <a:pt x="2296" y="770"/>
                    <a:pt x="2263" y="699"/>
                    <a:pt x="2190" y="661"/>
                  </a:cubicBezTo>
                  <a:cubicBezTo>
                    <a:pt x="2263" y="620"/>
                    <a:pt x="2296" y="546"/>
                    <a:pt x="2296" y="433"/>
                  </a:cubicBezTo>
                  <a:cubicBezTo>
                    <a:pt x="2296" y="342"/>
                    <a:pt x="2296" y="342"/>
                    <a:pt x="2296" y="342"/>
                  </a:cubicBezTo>
                  <a:cubicBezTo>
                    <a:pt x="2296" y="134"/>
                    <a:pt x="2190" y="15"/>
                    <a:pt x="1982" y="15"/>
                  </a:cubicBezTo>
                  <a:cubicBezTo>
                    <a:pt x="1657" y="15"/>
                    <a:pt x="1657" y="15"/>
                    <a:pt x="1657" y="15"/>
                  </a:cubicBezTo>
                  <a:cubicBezTo>
                    <a:pt x="1657" y="1305"/>
                    <a:pt x="1657" y="1305"/>
                    <a:pt x="1657" y="1305"/>
                  </a:cubicBezTo>
                  <a:cubicBezTo>
                    <a:pt x="1870" y="1305"/>
                    <a:pt x="1870" y="1305"/>
                    <a:pt x="1870" y="1305"/>
                  </a:cubicBezTo>
                  <a:cubicBezTo>
                    <a:pt x="1870" y="762"/>
                    <a:pt x="1870" y="762"/>
                    <a:pt x="1870" y="762"/>
                  </a:cubicBezTo>
                  <a:cubicBezTo>
                    <a:pt x="1969" y="762"/>
                    <a:pt x="1969" y="762"/>
                    <a:pt x="1969" y="762"/>
                  </a:cubicBezTo>
                  <a:cubicBezTo>
                    <a:pt x="2061" y="762"/>
                    <a:pt x="2083" y="811"/>
                    <a:pt x="2083" y="905"/>
                  </a:cubicBezTo>
                  <a:cubicBezTo>
                    <a:pt x="2083" y="1305"/>
                    <a:pt x="2083" y="1305"/>
                    <a:pt x="2083" y="1305"/>
                  </a:cubicBezTo>
                  <a:lnTo>
                    <a:pt x="2296" y="1305"/>
                  </a:lnTo>
                  <a:close/>
                  <a:moveTo>
                    <a:pt x="1440" y="1305"/>
                  </a:moveTo>
                  <a:cubicBezTo>
                    <a:pt x="1440" y="1106"/>
                    <a:pt x="1440" y="1106"/>
                    <a:pt x="1440" y="1106"/>
                  </a:cubicBezTo>
                  <a:cubicBezTo>
                    <a:pt x="1077" y="1106"/>
                    <a:pt x="1077" y="1106"/>
                    <a:pt x="1077" y="1106"/>
                  </a:cubicBezTo>
                  <a:cubicBezTo>
                    <a:pt x="1077" y="747"/>
                    <a:pt x="1077" y="747"/>
                    <a:pt x="1077" y="747"/>
                  </a:cubicBezTo>
                  <a:cubicBezTo>
                    <a:pt x="1384" y="747"/>
                    <a:pt x="1384" y="747"/>
                    <a:pt x="1384" y="747"/>
                  </a:cubicBezTo>
                  <a:cubicBezTo>
                    <a:pt x="1384" y="549"/>
                    <a:pt x="1384" y="549"/>
                    <a:pt x="1384" y="549"/>
                  </a:cubicBezTo>
                  <a:cubicBezTo>
                    <a:pt x="1077" y="549"/>
                    <a:pt x="1077" y="549"/>
                    <a:pt x="1077" y="549"/>
                  </a:cubicBezTo>
                  <a:cubicBezTo>
                    <a:pt x="1077" y="213"/>
                    <a:pt x="1077" y="213"/>
                    <a:pt x="1077" y="213"/>
                  </a:cubicBezTo>
                  <a:cubicBezTo>
                    <a:pt x="1440" y="213"/>
                    <a:pt x="1440" y="213"/>
                    <a:pt x="1440" y="213"/>
                  </a:cubicBezTo>
                  <a:cubicBezTo>
                    <a:pt x="1440" y="15"/>
                    <a:pt x="1440" y="15"/>
                    <a:pt x="1440" y="15"/>
                  </a:cubicBezTo>
                  <a:cubicBezTo>
                    <a:pt x="864" y="15"/>
                    <a:pt x="864" y="15"/>
                    <a:pt x="864" y="15"/>
                  </a:cubicBezTo>
                  <a:cubicBezTo>
                    <a:pt x="864" y="1305"/>
                    <a:pt x="864" y="1305"/>
                    <a:pt x="864" y="1305"/>
                  </a:cubicBezTo>
                  <a:lnTo>
                    <a:pt x="1440" y="1305"/>
                  </a:lnTo>
                  <a:close/>
                  <a:moveTo>
                    <a:pt x="640" y="635"/>
                  </a:moveTo>
                  <a:cubicBezTo>
                    <a:pt x="640" y="15"/>
                    <a:pt x="640" y="15"/>
                    <a:pt x="640" y="15"/>
                  </a:cubicBezTo>
                  <a:cubicBezTo>
                    <a:pt x="427" y="15"/>
                    <a:pt x="427" y="15"/>
                    <a:pt x="427" y="15"/>
                  </a:cubicBezTo>
                  <a:cubicBezTo>
                    <a:pt x="427" y="605"/>
                    <a:pt x="427" y="605"/>
                    <a:pt x="427" y="605"/>
                  </a:cubicBezTo>
                  <a:cubicBezTo>
                    <a:pt x="427" y="813"/>
                    <a:pt x="380" y="972"/>
                    <a:pt x="318" y="1108"/>
                  </a:cubicBezTo>
                  <a:cubicBezTo>
                    <a:pt x="256" y="974"/>
                    <a:pt x="213" y="811"/>
                    <a:pt x="213" y="605"/>
                  </a:cubicBezTo>
                  <a:cubicBezTo>
                    <a:pt x="213" y="15"/>
                    <a:pt x="213" y="15"/>
                    <a:pt x="213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635"/>
                    <a:pt x="0" y="635"/>
                    <a:pt x="0" y="635"/>
                  </a:cubicBezTo>
                  <a:cubicBezTo>
                    <a:pt x="0" y="912"/>
                    <a:pt x="83" y="1110"/>
                    <a:pt x="176" y="1267"/>
                  </a:cubicBezTo>
                  <a:cubicBezTo>
                    <a:pt x="198" y="1305"/>
                    <a:pt x="198" y="1305"/>
                    <a:pt x="198" y="1305"/>
                  </a:cubicBezTo>
                  <a:cubicBezTo>
                    <a:pt x="442" y="1305"/>
                    <a:pt x="442" y="1305"/>
                    <a:pt x="442" y="1305"/>
                  </a:cubicBezTo>
                  <a:cubicBezTo>
                    <a:pt x="464" y="1267"/>
                    <a:pt x="464" y="1267"/>
                    <a:pt x="464" y="1267"/>
                  </a:cubicBezTo>
                  <a:cubicBezTo>
                    <a:pt x="559" y="1110"/>
                    <a:pt x="640" y="912"/>
                    <a:pt x="640" y="6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055244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 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/>
          <p:cNvSpPr>
            <a:spLocks noGrp="1" noSelect="1"/>
          </p:cNvSpPr>
          <p:nvPr>
            <p:ph sz="quarter" idx="13" hasCustomPrompt="1"/>
          </p:nvPr>
        </p:nvSpPr>
        <p:spPr bwMode="gray">
          <a:xfrm>
            <a:off x="6645800" y="1746000"/>
            <a:ext cx="3852000" cy="4525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[Tekst]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11" name="Tijdelijke aanduiding voor inhoud 10"/>
          <p:cNvSpPr>
            <a:spLocks noGrp="1" noSelect="1"/>
          </p:cNvSpPr>
          <p:nvPr>
            <p:ph sz="quarter" idx="14" hasCustomPrompt="1"/>
          </p:nvPr>
        </p:nvSpPr>
        <p:spPr bwMode="gray">
          <a:xfrm>
            <a:off x="2440813" y="1746000"/>
            <a:ext cx="3852000" cy="4525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[Tekst]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2" name="Title 1"/>
          <p:cNvSpPr>
            <a:spLocks noGrp="1" noSelect="1"/>
          </p:cNvSpPr>
          <p:nvPr>
            <p:ph type="title" hasCustomPrompt="1"/>
          </p:nvPr>
        </p:nvSpPr>
        <p:spPr>
          <a:xfrm>
            <a:off x="2440813" y="801061"/>
            <a:ext cx="8028000" cy="82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[</a:t>
            </a:r>
            <a:r>
              <a:rPr lang="en-US" dirty="0" err="1"/>
              <a:t>Titel</a:t>
            </a:r>
            <a:r>
              <a:rPr lang="en-US" dirty="0"/>
              <a:t>]</a:t>
            </a:r>
            <a:endParaRPr lang="nl-NL" dirty="0"/>
          </a:p>
        </p:txBody>
      </p:sp>
      <p:pic>
        <p:nvPicPr>
          <p:cNvPr id="5" name="Afbeelding 6"/>
          <p:cNvPicPr>
            <a:picLocks noSelect="1"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00249" cy="68579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kader voor grafiek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</a:p>
        </p:txBody>
      </p:sp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 baseline="0"/>
            </a:lvl1pPr>
          </a:lstStyle>
          <a:p>
            <a:pPr lvl="0"/>
            <a:r>
              <a:rPr lang="nl-NL" noProof="1"/>
              <a:t>[Klik op de icoon om een grafiek of tabel in te voegen]</a:t>
            </a:r>
          </a:p>
        </p:txBody>
      </p:sp>
      <p:pic>
        <p:nvPicPr>
          <p:cNvPr id="7" name="Afbeelding 6"/>
          <p:cNvPicPr>
            <a:picLocks noSelect="1"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00248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9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 m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4025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 noSelect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nl-NL" noProof="1"/>
          </a:p>
        </p:txBody>
      </p:sp>
      <p:sp>
        <p:nvSpPr>
          <p:cNvPr id="3" name="Tijdelijke aanduiding voor voettekst 2"/>
          <p:cNvSpPr>
            <a:spLocks noGrp="1" noSelect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nl-NL" noProof="1"/>
          </a:p>
        </p:txBody>
      </p:sp>
      <p:sp>
        <p:nvSpPr>
          <p:cNvPr id="4" name="Tijdelijke aanduiding voor dianummer 3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dirty="0" smtClean="0"/>
              <a:pPr/>
              <a:t>‹nr.›</a:t>
            </a:fld>
            <a:endParaRPr lang="nl-NL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398184" y="2286000"/>
            <a:ext cx="8777816" cy="579438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/>
              <a:t>Klik om het opmaakprofiel te bewerken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398184" y="3886200"/>
            <a:ext cx="8777816" cy="336550"/>
          </a:xfrm>
        </p:spPr>
        <p:txBody>
          <a:bodyPr/>
          <a:lstStyle>
            <a:lvl1pPr marL="0" indent="0">
              <a:lnSpc>
                <a:spcPct val="80000"/>
              </a:lnSpc>
              <a:buFont typeface="Zapf Dingbats" pitchFamily="82" charset="2"/>
              <a:buNone/>
              <a:defRPr sz="2000"/>
            </a:lvl1pPr>
          </a:lstStyle>
          <a:p>
            <a:pPr lvl="0"/>
            <a:r>
              <a:rPr lang="en-US" noProof="0"/>
              <a:t>Klik om het opmaakprofiel van de modelondertitel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116C11A2-CD04-4B9D-8877-494A34A0CBF4}" type="datetime1">
              <a:rPr lang="nl-NL" smtClean="0">
                <a:solidFill>
                  <a:srgbClr val="000000"/>
                </a:solidFill>
              </a:rPr>
              <a:t>29-9-2021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A8B38-0D12-4646-AFD3-4A884C65AD45}" type="slidenum">
              <a:rPr lang="en-US">
                <a:solidFill>
                  <a:srgbClr val="AAFFFD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AAFFF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nl-NL">
                <a:solidFill>
                  <a:srgbClr val="AAFFFD"/>
                </a:solidFill>
              </a:rPr>
              <a:t>Voorlichting Bachelor Verpleegkunde Hogeschool Utrecht</a:t>
            </a:r>
            <a:endParaRPr lang="en-US">
              <a:solidFill>
                <a:srgbClr val="AAFF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304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Opening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Select="1"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50"/>
            <a:ext cx="12189598" cy="6856648"/>
          </a:xfrm>
          <a:prstGeom prst="rect">
            <a:avLst/>
          </a:prstGeom>
        </p:spPr>
      </p:pic>
      <p:grpSp>
        <p:nvGrpSpPr>
          <p:cNvPr id="9" name="Group 4"/>
          <p:cNvGrpSpPr>
            <a:grpSpLocks noSelect="1" noChangeAspect="1"/>
          </p:cNvGrpSpPr>
          <p:nvPr userDrawn="1"/>
        </p:nvGrpSpPr>
        <p:grpSpPr bwMode="auto">
          <a:xfrm>
            <a:off x="10872794" y="473075"/>
            <a:ext cx="906463" cy="1377950"/>
            <a:chOff x="6853" y="298"/>
            <a:chExt cx="571" cy="868"/>
          </a:xfrm>
        </p:grpSpPr>
        <p:sp>
          <p:nvSpPr>
            <p:cNvPr id="11" name="Freeform 5"/>
            <p:cNvSpPr>
              <a:spLocks noSelect="1"/>
            </p:cNvSpPr>
            <p:nvPr userDrawn="1"/>
          </p:nvSpPr>
          <p:spPr bwMode="auto">
            <a:xfrm>
              <a:off x="6853" y="298"/>
              <a:ext cx="244" cy="490"/>
            </a:xfrm>
            <a:custGeom>
              <a:avLst/>
              <a:gdLst>
                <a:gd name="T0" fmla="*/ 244 w 244"/>
                <a:gd name="T1" fmla="*/ 204 h 490"/>
                <a:gd name="T2" fmla="*/ 163 w 244"/>
                <a:gd name="T3" fmla="*/ 204 h 490"/>
                <a:gd name="T4" fmla="*/ 163 w 244"/>
                <a:gd name="T5" fmla="*/ 0 h 490"/>
                <a:gd name="T6" fmla="*/ 244 w 244"/>
                <a:gd name="T7" fmla="*/ 0 h 490"/>
                <a:gd name="T8" fmla="*/ 244 w 244"/>
                <a:gd name="T9" fmla="*/ 204 h 490"/>
                <a:gd name="T10" fmla="*/ 163 w 244"/>
                <a:gd name="T11" fmla="*/ 490 h 490"/>
                <a:gd name="T12" fmla="*/ 244 w 244"/>
                <a:gd name="T13" fmla="*/ 490 h 490"/>
                <a:gd name="T14" fmla="*/ 244 w 244"/>
                <a:gd name="T15" fmla="*/ 286 h 490"/>
                <a:gd name="T16" fmla="*/ 163 w 244"/>
                <a:gd name="T17" fmla="*/ 286 h 490"/>
                <a:gd name="T18" fmla="*/ 163 w 244"/>
                <a:gd name="T19" fmla="*/ 490 h 490"/>
                <a:gd name="T20" fmla="*/ 81 w 244"/>
                <a:gd name="T21" fmla="*/ 0 h 490"/>
                <a:gd name="T22" fmla="*/ 0 w 244"/>
                <a:gd name="T23" fmla="*/ 0 h 490"/>
                <a:gd name="T24" fmla="*/ 0 w 244"/>
                <a:gd name="T25" fmla="*/ 490 h 490"/>
                <a:gd name="T26" fmla="*/ 81 w 244"/>
                <a:gd name="T27" fmla="*/ 490 h 490"/>
                <a:gd name="T28" fmla="*/ 81 w 244"/>
                <a:gd name="T29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4" h="490">
                  <a:moveTo>
                    <a:pt x="244" y="204"/>
                  </a:moveTo>
                  <a:lnTo>
                    <a:pt x="163" y="204"/>
                  </a:lnTo>
                  <a:lnTo>
                    <a:pt x="163" y="0"/>
                  </a:lnTo>
                  <a:lnTo>
                    <a:pt x="244" y="0"/>
                  </a:lnTo>
                  <a:lnTo>
                    <a:pt x="244" y="204"/>
                  </a:lnTo>
                  <a:close/>
                  <a:moveTo>
                    <a:pt x="163" y="490"/>
                  </a:moveTo>
                  <a:lnTo>
                    <a:pt x="244" y="490"/>
                  </a:lnTo>
                  <a:lnTo>
                    <a:pt x="244" y="286"/>
                  </a:lnTo>
                  <a:lnTo>
                    <a:pt x="163" y="286"/>
                  </a:lnTo>
                  <a:lnTo>
                    <a:pt x="163" y="490"/>
                  </a:lnTo>
                  <a:close/>
                  <a:moveTo>
                    <a:pt x="81" y="0"/>
                  </a:moveTo>
                  <a:lnTo>
                    <a:pt x="0" y="0"/>
                  </a:lnTo>
                  <a:lnTo>
                    <a:pt x="0" y="490"/>
                  </a:lnTo>
                  <a:lnTo>
                    <a:pt x="81" y="49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" name="Freeform 6"/>
            <p:cNvSpPr>
              <a:spLocks noSelect="1"/>
            </p:cNvSpPr>
            <p:nvPr userDrawn="1"/>
          </p:nvSpPr>
          <p:spPr bwMode="auto">
            <a:xfrm>
              <a:off x="7179" y="298"/>
              <a:ext cx="245" cy="368"/>
            </a:xfrm>
            <a:custGeom>
              <a:avLst/>
              <a:gdLst>
                <a:gd name="T0" fmla="*/ 1225 w 1225"/>
                <a:gd name="T1" fmla="*/ 1224 h 1837"/>
                <a:gd name="T2" fmla="*/ 1225 w 1225"/>
                <a:gd name="T3" fmla="*/ 0 h 1837"/>
                <a:gd name="T4" fmla="*/ 816 w 1225"/>
                <a:gd name="T5" fmla="*/ 0 h 1837"/>
                <a:gd name="T6" fmla="*/ 816 w 1225"/>
                <a:gd name="T7" fmla="*/ 1224 h 1837"/>
                <a:gd name="T8" fmla="*/ 612 w 1225"/>
                <a:gd name="T9" fmla="*/ 1428 h 1837"/>
                <a:gd name="T10" fmla="*/ 408 w 1225"/>
                <a:gd name="T11" fmla="*/ 1224 h 1837"/>
                <a:gd name="T12" fmla="*/ 408 w 1225"/>
                <a:gd name="T13" fmla="*/ 0 h 1837"/>
                <a:gd name="T14" fmla="*/ 0 w 1225"/>
                <a:gd name="T15" fmla="*/ 0 h 1837"/>
                <a:gd name="T16" fmla="*/ 0 w 1225"/>
                <a:gd name="T17" fmla="*/ 1224 h 1837"/>
                <a:gd name="T18" fmla="*/ 612 w 1225"/>
                <a:gd name="T19" fmla="*/ 1837 h 1837"/>
                <a:gd name="T20" fmla="*/ 1225 w 1225"/>
                <a:gd name="T21" fmla="*/ 1224 h 1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5" h="1837">
                  <a:moveTo>
                    <a:pt x="1225" y="1224"/>
                  </a:moveTo>
                  <a:cubicBezTo>
                    <a:pt x="1225" y="0"/>
                    <a:pt x="1225" y="0"/>
                    <a:pt x="1225" y="0"/>
                  </a:cubicBezTo>
                  <a:cubicBezTo>
                    <a:pt x="816" y="0"/>
                    <a:pt x="816" y="0"/>
                    <a:pt x="816" y="0"/>
                  </a:cubicBezTo>
                  <a:cubicBezTo>
                    <a:pt x="816" y="1224"/>
                    <a:pt x="816" y="1224"/>
                    <a:pt x="816" y="1224"/>
                  </a:cubicBezTo>
                  <a:cubicBezTo>
                    <a:pt x="816" y="1337"/>
                    <a:pt x="725" y="1428"/>
                    <a:pt x="612" y="1428"/>
                  </a:cubicBezTo>
                  <a:cubicBezTo>
                    <a:pt x="500" y="1428"/>
                    <a:pt x="408" y="1337"/>
                    <a:pt x="408" y="1224"/>
                  </a:cubicBezTo>
                  <a:cubicBezTo>
                    <a:pt x="408" y="0"/>
                    <a:pt x="408" y="0"/>
                    <a:pt x="40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24"/>
                    <a:pt x="0" y="1224"/>
                    <a:pt x="0" y="1224"/>
                  </a:cubicBezTo>
                  <a:cubicBezTo>
                    <a:pt x="0" y="1563"/>
                    <a:pt x="273" y="1837"/>
                    <a:pt x="612" y="1837"/>
                  </a:cubicBezTo>
                  <a:cubicBezTo>
                    <a:pt x="951" y="1837"/>
                    <a:pt x="1225" y="1563"/>
                    <a:pt x="1225" y="1224"/>
                  </a:cubicBezTo>
                  <a:close/>
                </a:path>
              </a:pathLst>
            </a:custGeom>
            <a:solidFill>
              <a:srgbClr val="E4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" name="Freeform 7"/>
            <p:cNvSpPr>
              <a:spLocks noSelect="1"/>
            </p:cNvSpPr>
            <p:nvPr userDrawn="1"/>
          </p:nvSpPr>
          <p:spPr bwMode="auto">
            <a:xfrm>
              <a:off x="6853" y="949"/>
              <a:ext cx="571" cy="94"/>
            </a:xfrm>
            <a:custGeom>
              <a:avLst/>
              <a:gdLst>
                <a:gd name="T0" fmla="*/ 75 w 2859"/>
                <a:gd name="T1" fmla="*/ 264 h 466"/>
                <a:gd name="T2" fmla="*/ 0 w 2859"/>
                <a:gd name="T3" fmla="*/ 5 h 466"/>
                <a:gd name="T4" fmla="*/ 150 w 2859"/>
                <a:gd name="T5" fmla="*/ 194 h 466"/>
                <a:gd name="T6" fmla="*/ 226 w 2859"/>
                <a:gd name="T7" fmla="*/ 461 h 466"/>
                <a:gd name="T8" fmla="*/ 414 w 2859"/>
                <a:gd name="T9" fmla="*/ 395 h 466"/>
                <a:gd name="T10" fmla="*/ 414 w 2859"/>
                <a:gd name="T11" fmla="*/ 71 h 466"/>
                <a:gd name="T12" fmla="*/ 414 w 2859"/>
                <a:gd name="T13" fmla="*/ 466 h 466"/>
                <a:gd name="T14" fmla="*/ 414 w 2859"/>
                <a:gd name="T15" fmla="*/ 0 h 466"/>
                <a:gd name="T16" fmla="*/ 414 w 2859"/>
                <a:gd name="T17" fmla="*/ 466 h 466"/>
                <a:gd name="T18" fmla="*/ 825 w 2859"/>
                <a:gd name="T19" fmla="*/ 204 h 466"/>
                <a:gd name="T20" fmla="*/ 750 w 2859"/>
                <a:gd name="T21" fmla="*/ 272 h 466"/>
                <a:gd name="T22" fmla="*/ 675 w 2859"/>
                <a:gd name="T23" fmla="*/ 355 h 466"/>
                <a:gd name="T24" fmla="*/ 750 w 2859"/>
                <a:gd name="T25" fmla="*/ 111 h 466"/>
                <a:gd name="T26" fmla="*/ 825 w 2859"/>
                <a:gd name="T27" fmla="*/ 111 h 466"/>
                <a:gd name="T28" fmla="*/ 599 w 2859"/>
                <a:gd name="T29" fmla="*/ 355 h 466"/>
                <a:gd name="T30" fmla="*/ 1104 w 2859"/>
                <a:gd name="T31" fmla="*/ 391 h 466"/>
                <a:gd name="T32" fmla="*/ 1084 w 2859"/>
                <a:gd name="T33" fmla="*/ 264 h 466"/>
                <a:gd name="T34" fmla="*/ 976 w 2859"/>
                <a:gd name="T35" fmla="*/ 75 h 466"/>
                <a:gd name="T36" fmla="*/ 901 w 2859"/>
                <a:gd name="T37" fmla="*/ 5 h 466"/>
                <a:gd name="T38" fmla="*/ 1275 w 2859"/>
                <a:gd name="T39" fmla="*/ 466 h 466"/>
                <a:gd name="T40" fmla="*/ 1347 w 2859"/>
                <a:gd name="T41" fmla="*/ 242 h 466"/>
                <a:gd name="T42" fmla="*/ 1236 w 2859"/>
                <a:gd name="T43" fmla="*/ 108 h 466"/>
                <a:gd name="T44" fmla="*/ 1312 w 2859"/>
                <a:gd name="T45" fmla="*/ 139 h 466"/>
                <a:gd name="T46" fmla="*/ 1275 w 2859"/>
                <a:gd name="T47" fmla="*/ 0 h 466"/>
                <a:gd name="T48" fmla="*/ 1199 w 2859"/>
                <a:gd name="T49" fmla="*/ 214 h 466"/>
                <a:gd name="T50" fmla="*/ 1312 w 2859"/>
                <a:gd name="T51" fmla="*/ 355 h 466"/>
                <a:gd name="T52" fmla="*/ 1236 w 2859"/>
                <a:gd name="T53" fmla="*/ 330 h 466"/>
                <a:gd name="T54" fmla="*/ 1275 w 2859"/>
                <a:gd name="T55" fmla="*/ 466 h 466"/>
                <a:gd name="T56" fmla="*/ 1679 w 2859"/>
                <a:gd name="T57" fmla="*/ 300 h 466"/>
                <a:gd name="T58" fmla="*/ 1566 w 2859"/>
                <a:gd name="T59" fmla="*/ 395 h 466"/>
                <a:gd name="T60" fmla="*/ 1566 w 2859"/>
                <a:gd name="T61" fmla="*/ 71 h 466"/>
                <a:gd name="T62" fmla="*/ 1679 w 2859"/>
                <a:gd name="T63" fmla="*/ 161 h 466"/>
                <a:gd name="T64" fmla="*/ 1453 w 2859"/>
                <a:gd name="T65" fmla="*/ 114 h 466"/>
                <a:gd name="T66" fmla="*/ 1980 w 2859"/>
                <a:gd name="T67" fmla="*/ 461 h 466"/>
                <a:gd name="T68" fmla="*/ 1905 w 2859"/>
                <a:gd name="T69" fmla="*/ 194 h 466"/>
                <a:gd name="T70" fmla="*/ 1754 w 2859"/>
                <a:gd name="T71" fmla="*/ 5 h 466"/>
                <a:gd name="T72" fmla="*/ 1830 w 2859"/>
                <a:gd name="T73" fmla="*/ 264 h 466"/>
                <a:gd name="T74" fmla="*/ 1980 w 2859"/>
                <a:gd name="T75" fmla="*/ 461 h 466"/>
                <a:gd name="T76" fmla="*/ 2131 w 2859"/>
                <a:gd name="T77" fmla="*/ 355 h 466"/>
                <a:gd name="T78" fmla="*/ 2206 w 2859"/>
                <a:gd name="T79" fmla="*/ 111 h 466"/>
                <a:gd name="T80" fmla="*/ 2281 w 2859"/>
                <a:gd name="T81" fmla="*/ 353 h 466"/>
                <a:gd name="T82" fmla="*/ 2055 w 2859"/>
                <a:gd name="T83" fmla="*/ 114 h 466"/>
                <a:gd name="T84" fmla="*/ 2505 w 2859"/>
                <a:gd name="T85" fmla="*/ 355 h 466"/>
                <a:gd name="T86" fmla="*/ 2429 w 2859"/>
                <a:gd name="T87" fmla="*/ 111 h 466"/>
                <a:gd name="T88" fmla="*/ 2505 w 2859"/>
                <a:gd name="T89" fmla="*/ 355 h 466"/>
                <a:gd name="T90" fmla="*/ 2580 w 2859"/>
                <a:gd name="T91" fmla="*/ 111 h 466"/>
                <a:gd name="T92" fmla="*/ 2354 w 2859"/>
                <a:gd name="T93" fmla="*/ 355 h 466"/>
                <a:gd name="T94" fmla="*/ 2859 w 2859"/>
                <a:gd name="T95" fmla="*/ 391 h 466"/>
                <a:gd name="T96" fmla="*/ 2655 w 2859"/>
                <a:gd name="T97" fmla="*/ 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859" h="466">
                  <a:moveTo>
                    <a:pt x="150" y="461"/>
                  </a:moveTo>
                  <a:cubicBezTo>
                    <a:pt x="150" y="264"/>
                    <a:pt x="150" y="264"/>
                    <a:pt x="150" y="264"/>
                  </a:cubicBezTo>
                  <a:cubicBezTo>
                    <a:pt x="75" y="264"/>
                    <a:pt x="75" y="264"/>
                    <a:pt x="75" y="264"/>
                  </a:cubicBezTo>
                  <a:cubicBezTo>
                    <a:pt x="75" y="461"/>
                    <a:pt x="75" y="461"/>
                    <a:pt x="75" y="461"/>
                  </a:cubicBezTo>
                  <a:cubicBezTo>
                    <a:pt x="0" y="461"/>
                    <a:pt x="0" y="461"/>
                    <a:pt x="0" y="46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94"/>
                    <a:pt x="75" y="194"/>
                    <a:pt x="75" y="194"/>
                  </a:cubicBezTo>
                  <a:cubicBezTo>
                    <a:pt x="150" y="194"/>
                    <a:pt x="150" y="194"/>
                    <a:pt x="150" y="194"/>
                  </a:cubicBezTo>
                  <a:cubicBezTo>
                    <a:pt x="150" y="5"/>
                    <a:pt x="150" y="5"/>
                    <a:pt x="150" y="5"/>
                  </a:cubicBezTo>
                  <a:cubicBezTo>
                    <a:pt x="226" y="5"/>
                    <a:pt x="226" y="5"/>
                    <a:pt x="226" y="5"/>
                  </a:cubicBezTo>
                  <a:cubicBezTo>
                    <a:pt x="226" y="461"/>
                    <a:pt x="226" y="461"/>
                    <a:pt x="226" y="461"/>
                  </a:cubicBezTo>
                  <a:lnTo>
                    <a:pt x="150" y="461"/>
                  </a:lnTo>
                  <a:close/>
                  <a:moveTo>
                    <a:pt x="452" y="355"/>
                  </a:moveTo>
                  <a:cubicBezTo>
                    <a:pt x="452" y="380"/>
                    <a:pt x="437" y="395"/>
                    <a:pt x="414" y="395"/>
                  </a:cubicBezTo>
                  <a:cubicBezTo>
                    <a:pt x="391" y="395"/>
                    <a:pt x="376" y="380"/>
                    <a:pt x="376" y="355"/>
                  </a:cubicBezTo>
                  <a:cubicBezTo>
                    <a:pt x="376" y="111"/>
                    <a:pt x="376" y="111"/>
                    <a:pt x="376" y="111"/>
                  </a:cubicBezTo>
                  <a:cubicBezTo>
                    <a:pt x="376" y="86"/>
                    <a:pt x="391" y="71"/>
                    <a:pt x="414" y="71"/>
                  </a:cubicBezTo>
                  <a:cubicBezTo>
                    <a:pt x="437" y="71"/>
                    <a:pt x="452" y="86"/>
                    <a:pt x="452" y="111"/>
                  </a:cubicBezTo>
                  <a:lnTo>
                    <a:pt x="452" y="355"/>
                  </a:lnTo>
                  <a:close/>
                  <a:moveTo>
                    <a:pt x="414" y="466"/>
                  </a:moveTo>
                  <a:cubicBezTo>
                    <a:pt x="477" y="466"/>
                    <a:pt x="527" y="428"/>
                    <a:pt x="527" y="353"/>
                  </a:cubicBezTo>
                  <a:cubicBezTo>
                    <a:pt x="527" y="111"/>
                    <a:pt x="527" y="111"/>
                    <a:pt x="527" y="111"/>
                  </a:cubicBezTo>
                  <a:cubicBezTo>
                    <a:pt x="527" y="38"/>
                    <a:pt x="477" y="0"/>
                    <a:pt x="414" y="0"/>
                  </a:cubicBezTo>
                  <a:cubicBezTo>
                    <a:pt x="351" y="0"/>
                    <a:pt x="301" y="38"/>
                    <a:pt x="301" y="114"/>
                  </a:cubicBezTo>
                  <a:cubicBezTo>
                    <a:pt x="301" y="355"/>
                    <a:pt x="301" y="355"/>
                    <a:pt x="301" y="355"/>
                  </a:cubicBezTo>
                  <a:cubicBezTo>
                    <a:pt x="301" y="428"/>
                    <a:pt x="351" y="466"/>
                    <a:pt x="414" y="466"/>
                  </a:cubicBezTo>
                  <a:moveTo>
                    <a:pt x="712" y="466"/>
                  </a:moveTo>
                  <a:cubicBezTo>
                    <a:pt x="775" y="466"/>
                    <a:pt x="825" y="428"/>
                    <a:pt x="825" y="353"/>
                  </a:cubicBezTo>
                  <a:cubicBezTo>
                    <a:pt x="825" y="204"/>
                    <a:pt x="825" y="204"/>
                    <a:pt x="825" y="204"/>
                  </a:cubicBezTo>
                  <a:cubicBezTo>
                    <a:pt x="708" y="204"/>
                    <a:pt x="708" y="204"/>
                    <a:pt x="708" y="204"/>
                  </a:cubicBezTo>
                  <a:cubicBezTo>
                    <a:pt x="708" y="272"/>
                    <a:pt x="708" y="272"/>
                    <a:pt x="708" y="272"/>
                  </a:cubicBezTo>
                  <a:cubicBezTo>
                    <a:pt x="750" y="272"/>
                    <a:pt x="750" y="272"/>
                    <a:pt x="750" y="272"/>
                  </a:cubicBezTo>
                  <a:cubicBezTo>
                    <a:pt x="750" y="355"/>
                    <a:pt x="750" y="355"/>
                    <a:pt x="750" y="355"/>
                  </a:cubicBezTo>
                  <a:cubicBezTo>
                    <a:pt x="750" y="380"/>
                    <a:pt x="736" y="395"/>
                    <a:pt x="712" y="395"/>
                  </a:cubicBezTo>
                  <a:cubicBezTo>
                    <a:pt x="689" y="395"/>
                    <a:pt x="675" y="380"/>
                    <a:pt x="675" y="355"/>
                  </a:cubicBezTo>
                  <a:cubicBezTo>
                    <a:pt x="675" y="111"/>
                    <a:pt x="675" y="111"/>
                    <a:pt x="675" y="111"/>
                  </a:cubicBezTo>
                  <a:cubicBezTo>
                    <a:pt x="675" y="86"/>
                    <a:pt x="689" y="71"/>
                    <a:pt x="712" y="71"/>
                  </a:cubicBezTo>
                  <a:cubicBezTo>
                    <a:pt x="736" y="71"/>
                    <a:pt x="750" y="86"/>
                    <a:pt x="750" y="111"/>
                  </a:cubicBezTo>
                  <a:cubicBezTo>
                    <a:pt x="750" y="144"/>
                    <a:pt x="750" y="144"/>
                    <a:pt x="750" y="144"/>
                  </a:cubicBezTo>
                  <a:cubicBezTo>
                    <a:pt x="825" y="144"/>
                    <a:pt x="825" y="144"/>
                    <a:pt x="825" y="144"/>
                  </a:cubicBezTo>
                  <a:cubicBezTo>
                    <a:pt x="825" y="111"/>
                    <a:pt x="825" y="111"/>
                    <a:pt x="825" y="111"/>
                  </a:cubicBezTo>
                  <a:cubicBezTo>
                    <a:pt x="825" y="38"/>
                    <a:pt x="775" y="0"/>
                    <a:pt x="712" y="0"/>
                  </a:cubicBezTo>
                  <a:cubicBezTo>
                    <a:pt x="650" y="0"/>
                    <a:pt x="599" y="38"/>
                    <a:pt x="599" y="114"/>
                  </a:cubicBezTo>
                  <a:cubicBezTo>
                    <a:pt x="599" y="355"/>
                    <a:pt x="599" y="355"/>
                    <a:pt x="599" y="355"/>
                  </a:cubicBezTo>
                  <a:cubicBezTo>
                    <a:pt x="599" y="428"/>
                    <a:pt x="650" y="466"/>
                    <a:pt x="712" y="466"/>
                  </a:cubicBezTo>
                  <a:moveTo>
                    <a:pt x="1104" y="461"/>
                  </a:moveTo>
                  <a:cubicBezTo>
                    <a:pt x="1104" y="391"/>
                    <a:pt x="1104" y="391"/>
                    <a:pt x="1104" y="391"/>
                  </a:cubicBezTo>
                  <a:cubicBezTo>
                    <a:pt x="976" y="391"/>
                    <a:pt x="976" y="391"/>
                    <a:pt x="976" y="391"/>
                  </a:cubicBezTo>
                  <a:cubicBezTo>
                    <a:pt x="976" y="264"/>
                    <a:pt x="976" y="264"/>
                    <a:pt x="976" y="264"/>
                  </a:cubicBezTo>
                  <a:cubicBezTo>
                    <a:pt x="1084" y="264"/>
                    <a:pt x="1084" y="264"/>
                    <a:pt x="1084" y="264"/>
                  </a:cubicBezTo>
                  <a:cubicBezTo>
                    <a:pt x="1084" y="194"/>
                    <a:pt x="1084" y="194"/>
                    <a:pt x="1084" y="194"/>
                  </a:cubicBezTo>
                  <a:cubicBezTo>
                    <a:pt x="976" y="194"/>
                    <a:pt x="976" y="194"/>
                    <a:pt x="976" y="194"/>
                  </a:cubicBezTo>
                  <a:cubicBezTo>
                    <a:pt x="976" y="75"/>
                    <a:pt x="976" y="75"/>
                    <a:pt x="976" y="75"/>
                  </a:cubicBezTo>
                  <a:cubicBezTo>
                    <a:pt x="1104" y="75"/>
                    <a:pt x="1104" y="75"/>
                    <a:pt x="1104" y="75"/>
                  </a:cubicBezTo>
                  <a:cubicBezTo>
                    <a:pt x="1104" y="5"/>
                    <a:pt x="1104" y="5"/>
                    <a:pt x="1104" y="5"/>
                  </a:cubicBezTo>
                  <a:cubicBezTo>
                    <a:pt x="901" y="5"/>
                    <a:pt x="901" y="5"/>
                    <a:pt x="901" y="5"/>
                  </a:cubicBezTo>
                  <a:cubicBezTo>
                    <a:pt x="901" y="461"/>
                    <a:pt x="901" y="461"/>
                    <a:pt x="901" y="461"/>
                  </a:cubicBezTo>
                  <a:lnTo>
                    <a:pt x="1104" y="461"/>
                  </a:lnTo>
                  <a:close/>
                  <a:moveTo>
                    <a:pt x="1275" y="466"/>
                  </a:moveTo>
                  <a:cubicBezTo>
                    <a:pt x="1337" y="466"/>
                    <a:pt x="1388" y="421"/>
                    <a:pt x="1388" y="361"/>
                  </a:cubicBezTo>
                  <a:cubicBezTo>
                    <a:pt x="1388" y="325"/>
                    <a:pt x="1388" y="325"/>
                    <a:pt x="1388" y="325"/>
                  </a:cubicBezTo>
                  <a:cubicBezTo>
                    <a:pt x="1388" y="289"/>
                    <a:pt x="1375" y="265"/>
                    <a:pt x="1347" y="242"/>
                  </a:cubicBezTo>
                  <a:cubicBezTo>
                    <a:pt x="1257" y="166"/>
                    <a:pt x="1257" y="166"/>
                    <a:pt x="1257" y="166"/>
                  </a:cubicBezTo>
                  <a:cubicBezTo>
                    <a:pt x="1244" y="155"/>
                    <a:pt x="1236" y="144"/>
                    <a:pt x="1236" y="123"/>
                  </a:cubicBezTo>
                  <a:cubicBezTo>
                    <a:pt x="1236" y="108"/>
                    <a:pt x="1236" y="108"/>
                    <a:pt x="1236" y="108"/>
                  </a:cubicBezTo>
                  <a:cubicBezTo>
                    <a:pt x="1236" y="86"/>
                    <a:pt x="1254" y="71"/>
                    <a:pt x="1275" y="71"/>
                  </a:cubicBezTo>
                  <a:cubicBezTo>
                    <a:pt x="1297" y="71"/>
                    <a:pt x="1312" y="86"/>
                    <a:pt x="1312" y="108"/>
                  </a:cubicBezTo>
                  <a:cubicBezTo>
                    <a:pt x="1312" y="139"/>
                    <a:pt x="1312" y="139"/>
                    <a:pt x="1312" y="139"/>
                  </a:cubicBezTo>
                  <a:cubicBezTo>
                    <a:pt x="1388" y="139"/>
                    <a:pt x="1388" y="139"/>
                    <a:pt x="1388" y="139"/>
                  </a:cubicBezTo>
                  <a:cubicBezTo>
                    <a:pt x="1388" y="108"/>
                    <a:pt x="1388" y="108"/>
                    <a:pt x="1388" y="108"/>
                  </a:cubicBezTo>
                  <a:cubicBezTo>
                    <a:pt x="1388" y="43"/>
                    <a:pt x="1343" y="0"/>
                    <a:pt x="1275" y="0"/>
                  </a:cubicBezTo>
                  <a:cubicBezTo>
                    <a:pt x="1206" y="0"/>
                    <a:pt x="1161" y="45"/>
                    <a:pt x="1161" y="108"/>
                  </a:cubicBezTo>
                  <a:cubicBezTo>
                    <a:pt x="1161" y="131"/>
                    <a:pt x="1161" y="131"/>
                    <a:pt x="1161" y="131"/>
                  </a:cubicBezTo>
                  <a:cubicBezTo>
                    <a:pt x="1161" y="172"/>
                    <a:pt x="1184" y="201"/>
                    <a:pt x="1199" y="214"/>
                  </a:cubicBezTo>
                  <a:cubicBezTo>
                    <a:pt x="1289" y="289"/>
                    <a:pt x="1289" y="289"/>
                    <a:pt x="1289" y="289"/>
                  </a:cubicBezTo>
                  <a:cubicBezTo>
                    <a:pt x="1306" y="304"/>
                    <a:pt x="1312" y="317"/>
                    <a:pt x="1312" y="339"/>
                  </a:cubicBezTo>
                  <a:cubicBezTo>
                    <a:pt x="1312" y="355"/>
                    <a:pt x="1312" y="355"/>
                    <a:pt x="1312" y="355"/>
                  </a:cubicBezTo>
                  <a:cubicBezTo>
                    <a:pt x="1312" y="380"/>
                    <a:pt x="1297" y="395"/>
                    <a:pt x="1275" y="395"/>
                  </a:cubicBezTo>
                  <a:cubicBezTo>
                    <a:pt x="1254" y="395"/>
                    <a:pt x="1236" y="383"/>
                    <a:pt x="1236" y="355"/>
                  </a:cubicBezTo>
                  <a:cubicBezTo>
                    <a:pt x="1236" y="330"/>
                    <a:pt x="1236" y="330"/>
                    <a:pt x="1236" y="330"/>
                  </a:cubicBezTo>
                  <a:cubicBezTo>
                    <a:pt x="1161" y="330"/>
                    <a:pt x="1161" y="330"/>
                    <a:pt x="1161" y="330"/>
                  </a:cubicBezTo>
                  <a:cubicBezTo>
                    <a:pt x="1161" y="362"/>
                    <a:pt x="1161" y="362"/>
                    <a:pt x="1161" y="362"/>
                  </a:cubicBezTo>
                  <a:cubicBezTo>
                    <a:pt x="1161" y="423"/>
                    <a:pt x="1211" y="466"/>
                    <a:pt x="1275" y="466"/>
                  </a:cubicBezTo>
                  <a:moveTo>
                    <a:pt x="1566" y="466"/>
                  </a:moveTo>
                  <a:cubicBezTo>
                    <a:pt x="1629" y="466"/>
                    <a:pt x="1679" y="428"/>
                    <a:pt x="1679" y="353"/>
                  </a:cubicBezTo>
                  <a:cubicBezTo>
                    <a:pt x="1679" y="300"/>
                    <a:pt x="1679" y="300"/>
                    <a:pt x="1679" y="300"/>
                  </a:cubicBezTo>
                  <a:cubicBezTo>
                    <a:pt x="1604" y="300"/>
                    <a:pt x="1604" y="300"/>
                    <a:pt x="1604" y="300"/>
                  </a:cubicBezTo>
                  <a:cubicBezTo>
                    <a:pt x="1604" y="355"/>
                    <a:pt x="1604" y="355"/>
                    <a:pt x="1604" y="355"/>
                  </a:cubicBezTo>
                  <a:cubicBezTo>
                    <a:pt x="1604" y="380"/>
                    <a:pt x="1589" y="395"/>
                    <a:pt x="1566" y="395"/>
                  </a:cubicBezTo>
                  <a:cubicBezTo>
                    <a:pt x="1543" y="395"/>
                    <a:pt x="1528" y="380"/>
                    <a:pt x="1528" y="355"/>
                  </a:cubicBezTo>
                  <a:cubicBezTo>
                    <a:pt x="1528" y="111"/>
                    <a:pt x="1528" y="111"/>
                    <a:pt x="1528" y="111"/>
                  </a:cubicBezTo>
                  <a:cubicBezTo>
                    <a:pt x="1528" y="86"/>
                    <a:pt x="1543" y="71"/>
                    <a:pt x="1566" y="71"/>
                  </a:cubicBezTo>
                  <a:cubicBezTo>
                    <a:pt x="1589" y="71"/>
                    <a:pt x="1604" y="86"/>
                    <a:pt x="1604" y="111"/>
                  </a:cubicBezTo>
                  <a:cubicBezTo>
                    <a:pt x="1604" y="161"/>
                    <a:pt x="1604" y="161"/>
                    <a:pt x="1604" y="161"/>
                  </a:cubicBezTo>
                  <a:cubicBezTo>
                    <a:pt x="1679" y="161"/>
                    <a:pt x="1679" y="161"/>
                    <a:pt x="1679" y="161"/>
                  </a:cubicBezTo>
                  <a:cubicBezTo>
                    <a:pt x="1679" y="111"/>
                    <a:pt x="1679" y="111"/>
                    <a:pt x="1679" y="111"/>
                  </a:cubicBezTo>
                  <a:cubicBezTo>
                    <a:pt x="1679" y="38"/>
                    <a:pt x="1629" y="0"/>
                    <a:pt x="1566" y="0"/>
                  </a:cubicBezTo>
                  <a:cubicBezTo>
                    <a:pt x="1503" y="0"/>
                    <a:pt x="1453" y="38"/>
                    <a:pt x="1453" y="114"/>
                  </a:cubicBezTo>
                  <a:cubicBezTo>
                    <a:pt x="1453" y="355"/>
                    <a:pt x="1453" y="355"/>
                    <a:pt x="1453" y="355"/>
                  </a:cubicBezTo>
                  <a:cubicBezTo>
                    <a:pt x="1453" y="428"/>
                    <a:pt x="1503" y="466"/>
                    <a:pt x="1566" y="466"/>
                  </a:cubicBezTo>
                  <a:moveTo>
                    <a:pt x="1980" y="461"/>
                  </a:moveTo>
                  <a:cubicBezTo>
                    <a:pt x="1980" y="5"/>
                    <a:pt x="1980" y="5"/>
                    <a:pt x="1980" y="5"/>
                  </a:cubicBezTo>
                  <a:cubicBezTo>
                    <a:pt x="1905" y="5"/>
                    <a:pt x="1905" y="5"/>
                    <a:pt x="1905" y="5"/>
                  </a:cubicBezTo>
                  <a:cubicBezTo>
                    <a:pt x="1905" y="194"/>
                    <a:pt x="1905" y="194"/>
                    <a:pt x="1905" y="194"/>
                  </a:cubicBezTo>
                  <a:cubicBezTo>
                    <a:pt x="1830" y="194"/>
                    <a:pt x="1830" y="194"/>
                    <a:pt x="1830" y="194"/>
                  </a:cubicBezTo>
                  <a:cubicBezTo>
                    <a:pt x="1830" y="5"/>
                    <a:pt x="1830" y="5"/>
                    <a:pt x="1830" y="5"/>
                  </a:cubicBezTo>
                  <a:cubicBezTo>
                    <a:pt x="1754" y="5"/>
                    <a:pt x="1754" y="5"/>
                    <a:pt x="1754" y="5"/>
                  </a:cubicBezTo>
                  <a:cubicBezTo>
                    <a:pt x="1754" y="461"/>
                    <a:pt x="1754" y="461"/>
                    <a:pt x="1754" y="461"/>
                  </a:cubicBezTo>
                  <a:cubicBezTo>
                    <a:pt x="1830" y="461"/>
                    <a:pt x="1830" y="461"/>
                    <a:pt x="1830" y="461"/>
                  </a:cubicBezTo>
                  <a:cubicBezTo>
                    <a:pt x="1830" y="264"/>
                    <a:pt x="1830" y="264"/>
                    <a:pt x="1830" y="264"/>
                  </a:cubicBezTo>
                  <a:cubicBezTo>
                    <a:pt x="1905" y="264"/>
                    <a:pt x="1905" y="264"/>
                    <a:pt x="1905" y="264"/>
                  </a:cubicBezTo>
                  <a:cubicBezTo>
                    <a:pt x="1905" y="461"/>
                    <a:pt x="1905" y="461"/>
                    <a:pt x="1905" y="461"/>
                  </a:cubicBezTo>
                  <a:lnTo>
                    <a:pt x="1980" y="461"/>
                  </a:lnTo>
                  <a:close/>
                  <a:moveTo>
                    <a:pt x="2206" y="355"/>
                  </a:moveTo>
                  <a:cubicBezTo>
                    <a:pt x="2206" y="380"/>
                    <a:pt x="2192" y="395"/>
                    <a:pt x="2168" y="395"/>
                  </a:cubicBezTo>
                  <a:cubicBezTo>
                    <a:pt x="2145" y="395"/>
                    <a:pt x="2131" y="380"/>
                    <a:pt x="2131" y="355"/>
                  </a:cubicBezTo>
                  <a:cubicBezTo>
                    <a:pt x="2131" y="111"/>
                    <a:pt x="2131" y="111"/>
                    <a:pt x="2131" y="111"/>
                  </a:cubicBezTo>
                  <a:cubicBezTo>
                    <a:pt x="2131" y="86"/>
                    <a:pt x="2145" y="71"/>
                    <a:pt x="2168" y="71"/>
                  </a:cubicBezTo>
                  <a:cubicBezTo>
                    <a:pt x="2192" y="71"/>
                    <a:pt x="2206" y="86"/>
                    <a:pt x="2206" y="111"/>
                  </a:cubicBezTo>
                  <a:lnTo>
                    <a:pt x="2206" y="355"/>
                  </a:lnTo>
                  <a:close/>
                  <a:moveTo>
                    <a:pt x="2168" y="466"/>
                  </a:moveTo>
                  <a:cubicBezTo>
                    <a:pt x="2231" y="466"/>
                    <a:pt x="2281" y="428"/>
                    <a:pt x="2281" y="353"/>
                  </a:cubicBezTo>
                  <a:cubicBezTo>
                    <a:pt x="2281" y="111"/>
                    <a:pt x="2281" y="111"/>
                    <a:pt x="2281" y="111"/>
                  </a:cubicBezTo>
                  <a:cubicBezTo>
                    <a:pt x="2281" y="38"/>
                    <a:pt x="2231" y="0"/>
                    <a:pt x="2168" y="0"/>
                  </a:cubicBezTo>
                  <a:cubicBezTo>
                    <a:pt x="2106" y="0"/>
                    <a:pt x="2055" y="38"/>
                    <a:pt x="2055" y="114"/>
                  </a:cubicBezTo>
                  <a:cubicBezTo>
                    <a:pt x="2055" y="355"/>
                    <a:pt x="2055" y="355"/>
                    <a:pt x="2055" y="355"/>
                  </a:cubicBezTo>
                  <a:cubicBezTo>
                    <a:pt x="2055" y="428"/>
                    <a:pt x="2106" y="466"/>
                    <a:pt x="2168" y="466"/>
                  </a:cubicBezTo>
                  <a:moveTo>
                    <a:pt x="2505" y="355"/>
                  </a:moveTo>
                  <a:cubicBezTo>
                    <a:pt x="2505" y="380"/>
                    <a:pt x="2490" y="395"/>
                    <a:pt x="2467" y="395"/>
                  </a:cubicBezTo>
                  <a:cubicBezTo>
                    <a:pt x="2444" y="395"/>
                    <a:pt x="2429" y="380"/>
                    <a:pt x="2429" y="355"/>
                  </a:cubicBezTo>
                  <a:cubicBezTo>
                    <a:pt x="2429" y="111"/>
                    <a:pt x="2429" y="111"/>
                    <a:pt x="2429" y="111"/>
                  </a:cubicBezTo>
                  <a:cubicBezTo>
                    <a:pt x="2429" y="86"/>
                    <a:pt x="2444" y="71"/>
                    <a:pt x="2467" y="71"/>
                  </a:cubicBezTo>
                  <a:cubicBezTo>
                    <a:pt x="2490" y="71"/>
                    <a:pt x="2505" y="86"/>
                    <a:pt x="2505" y="111"/>
                  </a:cubicBezTo>
                  <a:lnTo>
                    <a:pt x="2505" y="355"/>
                  </a:lnTo>
                  <a:close/>
                  <a:moveTo>
                    <a:pt x="2467" y="466"/>
                  </a:moveTo>
                  <a:cubicBezTo>
                    <a:pt x="2530" y="466"/>
                    <a:pt x="2580" y="428"/>
                    <a:pt x="2580" y="353"/>
                  </a:cubicBezTo>
                  <a:cubicBezTo>
                    <a:pt x="2580" y="111"/>
                    <a:pt x="2580" y="111"/>
                    <a:pt x="2580" y="111"/>
                  </a:cubicBezTo>
                  <a:cubicBezTo>
                    <a:pt x="2580" y="38"/>
                    <a:pt x="2530" y="0"/>
                    <a:pt x="2467" y="0"/>
                  </a:cubicBezTo>
                  <a:cubicBezTo>
                    <a:pt x="2404" y="0"/>
                    <a:pt x="2354" y="38"/>
                    <a:pt x="2354" y="114"/>
                  </a:cubicBezTo>
                  <a:cubicBezTo>
                    <a:pt x="2354" y="355"/>
                    <a:pt x="2354" y="355"/>
                    <a:pt x="2354" y="355"/>
                  </a:cubicBezTo>
                  <a:cubicBezTo>
                    <a:pt x="2354" y="428"/>
                    <a:pt x="2404" y="466"/>
                    <a:pt x="2467" y="466"/>
                  </a:cubicBezTo>
                  <a:moveTo>
                    <a:pt x="2859" y="461"/>
                  </a:moveTo>
                  <a:cubicBezTo>
                    <a:pt x="2859" y="391"/>
                    <a:pt x="2859" y="391"/>
                    <a:pt x="2859" y="391"/>
                  </a:cubicBezTo>
                  <a:cubicBezTo>
                    <a:pt x="2731" y="391"/>
                    <a:pt x="2731" y="391"/>
                    <a:pt x="2731" y="391"/>
                  </a:cubicBezTo>
                  <a:cubicBezTo>
                    <a:pt x="2731" y="5"/>
                    <a:pt x="2731" y="5"/>
                    <a:pt x="2731" y="5"/>
                  </a:cubicBezTo>
                  <a:cubicBezTo>
                    <a:pt x="2655" y="5"/>
                    <a:pt x="2655" y="5"/>
                    <a:pt x="2655" y="5"/>
                  </a:cubicBezTo>
                  <a:cubicBezTo>
                    <a:pt x="2655" y="461"/>
                    <a:pt x="2655" y="461"/>
                    <a:pt x="2655" y="461"/>
                  </a:cubicBezTo>
                  <a:lnTo>
                    <a:pt x="2859" y="46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" name="Freeform 8"/>
            <p:cNvSpPr>
              <a:spLocks noSelect="1"/>
            </p:cNvSpPr>
            <p:nvPr userDrawn="1"/>
          </p:nvSpPr>
          <p:spPr bwMode="auto">
            <a:xfrm>
              <a:off x="6853" y="1072"/>
              <a:ext cx="390" cy="94"/>
            </a:xfrm>
            <a:custGeom>
              <a:avLst/>
              <a:gdLst>
                <a:gd name="T0" fmla="*/ 0 w 1955"/>
                <a:gd name="T1" fmla="*/ 355 h 466"/>
                <a:gd name="T2" fmla="*/ 75 w 1955"/>
                <a:gd name="T3" fmla="*/ 5 h 466"/>
                <a:gd name="T4" fmla="*/ 112 w 1955"/>
                <a:gd name="T5" fmla="*/ 395 h 466"/>
                <a:gd name="T6" fmla="*/ 150 w 1955"/>
                <a:gd name="T7" fmla="*/ 5 h 466"/>
                <a:gd name="T8" fmla="*/ 226 w 1955"/>
                <a:gd name="T9" fmla="*/ 352 h 466"/>
                <a:gd name="T10" fmla="*/ 518 w 1955"/>
                <a:gd name="T11" fmla="*/ 72 h 466"/>
                <a:gd name="T12" fmla="*/ 271 w 1955"/>
                <a:gd name="T13" fmla="*/ 5 h 466"/>
                <a:gd name="T14" fmla="*/ 356 w 1955"/>
                <a:gd name="T15" fmla="*/ 72 h 466"/>
                <a:gd name="T16" fmla="*/ 432 w 1955"/>
                <a:gd name="T17" fmla="*/ 461 h 466"/>
                <a:gd name="T18" fmla="*/ 518 w 1955"/>
                <a:gd name="T19" fmla="*/ 72 h 466"/>
                <a:gd name="T20" fmla="*/ 671 w 1955"/>
                <a:gd name="T21" fmla="*/ 199 h 466"/>
                <a:gd name="T22" fmla="*/ 636 w 1955"/>
                <a:gd name="T23" fmla="*/ 75 h 466"/>
                <a:gd name="T24" fmla="*/ 712 w 1955"/>
                <a:gd name="T25" fmla="*/ 125 h 466"/>
                <a:gd name="T26" fmla="*/ 787 w 1955"/>
                <a:gd name="T27" fmla="*/ 461 h 466"/>
                <a:gd name="T28" fmla="*/ 749 w 1955"/>
                <a:gd name="T29" fmla="*/ 233 h 466"/>
                <a:gd name="T30" fmla="*/ 787 w 1955"/>
                <a:gd name="T31" fmla="*/ 121 h 466"/>
                <a:gd name="T32" fmla="*/ 561 w 1955"/>
                <a:gd name="T33" fmla="*/ 5 h 466"/>
                <a:gd name="T34" fmla="*/ 636 w 1955"/>
                <a:gd name="T35" fmla="*/ 461 h 466"/>
                <a:gd name="T36" fmla="*/ 671 w 1955"/>
                <a:gd name="T37" fmla="*/ 269 h 466"/>
                <a:gd name="T38" fmla="*/ 712 w 1955"/>
                <a:gd name="T39" fmla="*/ 461 h 466"/>
                <a:gd name="T40" fmla="*/ 1066 w 1955"/>
                <a:gd name="T41" fmla="*/ 461 h 466"/>
                <a:gd name="T42" fmla="*/ 938 w 1955"/>
                <a:gd name="T43" fmla="*/ 391 h 466"/>
                <a:gd name="T44" fmla="*/ 1046 w 1955"/>
                <a:gd name="T45" fmla="*/ 264 h 466"/>
                <a:gd name="T46" fmla="*/ 938 w 1955"/>
                <a:gd name="T47" fmla="*/ 194 h 466"/>
                <a:gd name="T48" fmla="*/ 1066 w 1955"/>
                <a:gd name="T49" fmla="*/ 75 h 466"/>
                <a:gd name="T50" fmla="*/ 862 w 1955"/>
                <a:gd name="T51" fmla="*/ 5 h 466"/>
                <a:gd name="T52" fmla="*/ 1066 w 1955"/>
                <a:gd name="T53" fmla="*/ 461 h 466"/>
                <a:gd name="T54" fmla="*/ 1362 w 1955"/>
                <a:gd name="T55" fmla="*/ 352 h 466"/>
                <a:gd name="T56" fmla="*/ 1286 w 1955"/>
                <a:gd name="T57" fmla="*/ 300 h 466"/>
                <a:gd name="T58" fmla="*/ 1249 w 1955"/>
                <a:gd name="T59" fmla="*/ 395 h 466"/>
                <a:gd name="T60" fmla="*/ 1211 w 1955"/>
                <a:gd name="T61" fmla="*/ 111 h 466"/>
                <a:gd name="T62" fmla="*/ 1286 w 1955"/>
                <a:gd name="T63" fmla="*/ 111 h 466"/>
                <a:gd name="T64" fmla="*/ 1362 w 1955"/>
                <a:gd name="T65" fmla="*/ 161 h 466"/>
                <a:gd name="T66" fmla="*/ 1249 w 1955"/>
                <a:gd name="T67" fmla="*/ 0 h 466"/>
                <a:gd name="T68" fmla="*/ 1136 w 1955"/>
                <a:gd name="T69" fmla="*/ 355 h 466"/>
                <a:gd name="T70" fmla="*/ 1663 w 1955"/>
                <a:gd name="T71" fmla="*/ 461 h 466"/>
                <a:gd name="T72" fmla="*/ 1588 w 1955"/>
                <a:gd name="T73" fmla="*/ 5 h 466"/>
                <a:gd name="T74" fmla="*/ 1512 w 1955"/>
                <a:gd name="T75" fmla="*/ 194 h 466"/>
                <a:gd name="T76" fmla="*/ 1437 w 1955"/>
                <a:gd name="T77" fmla="*/ 5 h 466"/>
                <a:gd name="T78" fmla="*/ 1512 w 1955"/>
                <a:gd name="T79" fmla="*/ 461 h 466"/>
                <a:gd name="T80" fmla="*/ 1588 w 1955"/>
                <a:gd name="T81" fmla="*/ 264 h 466"/>
                <a:gd name="T82" fmla="*/ 1663 w 1955"/>
                <a:gd name="T83" fmla="*/ 461 h 466"/>
                <a:gd name="T84" fmla="*/ 1955 w 1955"/>
                <a:gd name="T85" fmla="*/ 5 h 466"/>
                <a:gd name="T86" fmla="*/ 1708 w 1955"/>
                <a:gd name="T87" fmla="*/ 72 h 466"/>
                <a:gd name="T88" fmla="*/ 1794 w 1955"/>
                <a:gd name="T89" fmla="*/ 461 h 466"/>
                <a:gd name="T90" fmla="*/ 1869 w 1955"/>
                <a:gd name="T91" fmla="*/ 72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55" h="466">
                  <a:moveTo>
                    <a:pt x="112" y="466"/>
                  </a:moveTo>
                  <a:cubicBezTo>
                    <a:pt x="50" y="466"/>
                    <a:pt x="0" y="428"/>
                    <a:pt x="0" y="35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355"/>
                    <a:pt x="75" y="355"/>
                    <a:pt x="75" y="355"/>
                  </a:cubicBezTo>
                  <a:cubicBezTo>
                    <a:pt x="75" y="380"/>
                    <a:pt x="89" y="395"/>
                    <a:pt x="112" y="395"/>
                  </a:cubicBezTo>
                  <a:cubicBezTo>
                    <a:pt x="135" y="395"/>
                    <a:pt x="150" y="380"/>
                    <a:pt x="150" y="355"/>
                  </a:cubicBezTo>
                  <a:cubicBezTo>
                    <a:pt x="150" y="5"/>
                    <a:pt x="150" y="5"/>
                    <a:pt x="150" y="5"/>
                  </a:cubicBezTo>
                  <a:cubicBezTo>
                    <a:pt x="226" y="5"/>
                    <a:pt x="226" y="5"/>
                    <a:pt x="226" y="5"/>
                  </a:cubicBezTo>
                  <a:cubicBezTo>
                    <a:pt x="226" y="352"/>
                    <a:pt x="226" y="352"/>
                    <a:pt x="226" y="352"/>
                  </a:cubicBezTo>
                  <a:cubicBezTo>
                    <a:pt x="226" y="428"/>
                    <a:pt x="175" y="466"/>
                    <a:pt x="112" y="466"/>
                  </a:cubicBezTo>
                  <a:moveTo>
                    <a:pt x="518" y="72"/>
                  </a:moveTo>
                  <a:cubicBezTo>
                    <a:pt x="518" y="5"/>
                    <a:pt x="518" y="5"/>
                    <a:pt x="518" y="5"/>
                  </a:cubicBezTo>
                  <a:cubicBezTo>
                    <a:pt x="271" y="5"/>
                    <a:pt x="271" y="5"/>
                    <a:pt x="271" y="5"/>
                  </a:cubicBezTo>
                  <a:cubicBezTo>
                    <a:pt x="271" y="72"/>
                    <a:pt x="271" y="72"/>
                    <a:pt x="271" y="72"/>
                  </a:cubicBezTo>
                  <a:cubicBezTo>
                    <a:pt x="356" y="72"/>
                    <a:pt x="356" y="72"/>
                    <a:pt x="356" y="72"/>
                  </a:cubicBezTo>
                  <a:cubicBezTo>
                    <a:pt x="356" y="461"/>
                    <a:pt x="356" y="461"/>
                    <a:pt x="356" y="461"/>
                  </a:cubicBezTo>
                  <a:cubicBezTo>
                    <a:pt x="432" y="461"/>
                    <a:pt x="432" y="461"/>
                    <a:pt x="432" y="461"/>
                  </a:cubicBezTo>
                  <a:cubicBezTo>
                    <a:pt x="432" y="72"/>
                    <a:pt x="432" y="72"/>
                    <a:pt x="432" y="72"/>
                  </a:cubicBezTo>
                  <a:lnTo>
                    <a:pt x="518" y="72"/>
                  </a:lnTo>
                  <a:close/>
                  <a:moveTo>
                    <a:pt x="712" y="148"/>
                  </a:moveTo>
                  <a:cubicBezTo>
                    <a:pt x="712" y="181"/>
                    <a:pt x="704" y="199"/>
                    <a:pt x="671" y="199"/>
                  </a:cubicBezTo>
                  <a:cubicBezTo>
                    <a:pt x="636" y="199"/>
                    <a:pt x="636" y="199"/>
                    <a:pt x="636" y="199"/>
                  </a:cubicBezTo>
                  <a:cubicBezTo>
                    <a:pt x="636" y="75"/>
                    <a:pt x="636" y="75"/>
                    <a:pt x="636" y="75"/>
                  </a:cubicBezTo>
                  <a:cubicBezTo>
                    <a:pt x="671" y="75"/>
                    <a:pt x="671" y="75"/>
                    <a:pt x="671" y="75"/>
                  </a:cubicBezTo>
                  <a:cubicBezTo>
                    <a:pt x="704" y="75"/>
                    <a:pt x="712" y="93"/>
                    <a:pt x="712" y="125"/>
                  </a:cubicBezTo>
                  <a:lnTo>
                    <a:pt x="712" y="148"/>
                  </a:lnTo>
                  <a:close/>
                  <a:moveTo>
                    <a:pt x="787" y="461"/>
                  </a:moveTo>
                  <a:cubicBezTo>
                    <a:pt x="787" y="314"/>
                    <a:pt x="787" y="314"/>
                    <a:pt x="787" y="314"/>
                  </a:cubicBezTo>
                  <a:cubicBezTo>
                    <a:pt x="787" y="272"/>
                    <a:pt x="775" y="247"/>
                    <a:pt x="749" y="233"/>
                  </a:cubicBezTo>
                  <a:cubicBezTo>
                    <a:pt x="775" y="219"/>
                    <a:pt x="787" y="193"/>
                    <a:pt x="787" y="153"/>
                  </a:cubicBezTo>
                  <a:cubicBezTo>
                    <a:pt x="787" y="121"/>
                    <a:pt x="787" y="121"/>
                    <a:pt x="787" y="121"/>
                  </a:cubicBezTo>
                  <a:cubicBezTo>
                    <a:pt x="787" y="47"/>
                    <a:pt x="749" y="5"/>
                    <a:pt x="676" y="5"/>
                  </a:cubicBezTo>
                  <a:cubicBezTo>
                    <a:pt x="561" y="5"/>
                    <a:pt x="561" y="5"/>
                    <a:pt x="561" y="5"/>
                  </a:cubicBezTo>
                  <a:cubicBezTo>
                    <a:pt x="561" y="461"/>
                    <a:pt x="561" y="461"/>
                    <a:pt x="561" y="461"/>
                  </a:cubicBezTo>
                  <a:cubicBezTo>
                    <a:pt x="636" y="461"/>
                    <a:pt x="636" y="461"/>
                    <a:pt x="636" y="461"/>
                  </a:cubicBezTo>
                  <a:cubicBezTo>
                    <a:pt x="636" y="269"/>
                    <a:pt x="636" y="269"/>
                    <a:pt x="636" y="269"/>
                  </a:cubicBezTo>
                  <a:cubicBezTo>
                    <a:pt x="671" y="269"/>
                    <a:pt x="671" y="269"/>
                    <a:pt x="671" y="269"/>
                  </a:cubicBezTo>
                  <a:cubicBezTo>
                    <a:pt x="704" y="269"/>
                    <a:pt x="712" y="286"/>
                    <a:pt x="712" y="319"/>
                  </a:cubicBezTo>
                  <a:cubicBezTo>
                    <a:pt x="712" y="461"/>
                    <a:pt x="712" y="461"/>
                    <a:pt x="712" y="461"/>
                  </a:cubicBezTo>
                  <a:lnTo>
                    <a:pt x="787" y="461"/>
                  </a:lnTo>
                  <a:close/>
                  <a:moveTo>
                    <a:pt x="1066" y="461"/>
                  </a:moveTo>
                  <a:cubicBezTo>
                    <a:pt x="1066" y="391"/>
                    <a:pt x="1066" y="391"/>
                    <a:pt x="1066" y="391"/>
                  </a:cubicBezTo>
                  <a:cubicBezTo>
                    <a:pt x="938" y="391"/>
                    <a:pt x="938" y="391"/>
                    <a:pt x="938" y="391"/>
                  </a:cubicBezTo>
                  <a:cubicBezTo>
                    <a:pt x="938" y="264"/>
                    <a:pt x="938" y="264"/>
                    <a:pt x="938" y="264"/>
                  </a:cubicBezTo>
                  <a:cubicBezTo>
                    <a:pt x="1046" y="264"/>
                    <a:pt x="1046" y="264"/>
                    <a:pt x="1046" y="264"/>
                  </a:cubicBezTo>
                  <a:cubicBezTo>
                    <a:pt x="1046" y="194"/>
                    <a:pt x="1046" y="194"/>
                    <a:pt x="1046" y="194"/>
                  </a:cubicBezTo>
                  <a:cubicBezTo>
                    <a:pt x="938" y="194"/>
                    <a:pt x="938" y="194"/>
                    <a:pt x="938" y="194"/>
                  </a:cubicBezTo>
                  <a:cubicBezTo>
                    <a:pt x="938" y="75"/>
                    <a:pt x="938" y="75"/>
                    <a:pt x="938" y="75"/>
                  </a:cubicBezTo>
                  <a:cubicBezTo>
                    <a:pt x="1066" y="75"/>
                    <a:pt x="1066" y="75"/>
                    <a:pt x="1066" y="75"/>
                  </a:cubicBezTo>
                  <a:cubicBezTo>
                    <a:pt x="1066" y="5"/>
                    <a:pt x="1066" y="5"/>
                    <a:pt x="1066" y="5"/>
                  </a:cubicBezTo>
                  <a:cubicBezTo>
                    <a:pt x="862" y="5"/>
                    <a:pt x="862" y="5"/>
                    <a:pt x="862" y="5"/>
                  </a:cubicBezTo>
                  <a:cubicBezTo>
                    <a:pt x="862" y="461"/>
                    <a:pt x="862" y="461"/>
                    <a:pt x="862" y="461"/>
                  </a:cubicBezTo>
                  <a:lnTo>
                    <a:pt x="1066" y="461"/>
                  </a:lnTo>
                  <a:close/>
                  <a:moveTo>
                    <a:pt x="1249" y="466"/>
                  </a:moveTo>
                  <a:cubicBezTo>
                    <a:pt x="1312" y="466"/>
                    <a:pt x="1362" y="428"/>
                    <a:pt x="1362" y="352"/>
                  </a:cubicBezTo>
                  <a:cubicBezTo>
                    <a:pt x="1362" y="300"/>
                    <a:pt x="1362" y="300"/>
                    <a:pt x="1362" y="300"/>
                  </a:cubicBezTo>
                  <a:cubicBezTo>
                    <a:pt x="1286" y="300"/>
                    <a:pt x="1286" y="300"/>
                    <a:pt x="1286" y="300"/>
                  </a:cubicBezTo>
                  <a:cubicBezTo>
                    <a:pt x="1286" y="355"/>
                    <a:pt x="1286" y="355"/>
                    <a:pt x="1286" y="355"/>
                  </a:cubicBezTo>
                  <a:cubicBezTo>
                    <a:pt x="1286" y="380"/>
                    <a:pt x="1272" y="395"/>
                    <a:pt x="1249" y="395"/>
                  </a:cubicBezTo>
                  <a:cubicBezTo>
                    <a:pt x="1226" y="395"/>
                    <a:pt x="1211" y="380"/>
                    <a:pt x="1211" y="355"/>
                  </a:cubicBezTo>
                  <a:cubicBezTo>
                    <a:pt x="1211" y="111"/>
                    <a:pt x="1211" y="111"/>
                    <a:pt x="1211" y="111"/>
                  </a:cubicBezTo>
                  <a:cubicBezTo>
                    <a:pt x="1211" y="86"/>
                    <a:pt x="1226" y="70"/>
                    <a:pt x="1249" y="70"/>
                  </a:cubicBezTo>
                  <a:cubicBezTo>
                    <a:pt x="1272" y="70"/>
                    <a:pt x="1286" y="86"/>
                    <a:pt x="1286" y="111"/>
                  </a:cubicBezTo>
                  <a:cubicBezTo>
                    <a:pt x="1286" y="161"/>
                    <a:pt x="1286" y="161"/>
                    <a:pt x="1286" y="161"/>
                  </a:cubicBezTo>
                  <a:cubicBezTo>
                    <a:pt x="1362" y="161"/>
                    <a:pt x="1362" y="161"/>
                    <a:pt x="1362" y="161"/>
                  </a:cubicBezTo>
                  <a:cubicBezTo>
                    <a:pt x="1362" y="111"/>
                    <a:pt x="1362" y="111"/>
                    <a:pt x="1362" y="111"/>
                  </a:cubicBezTo>
                  <a:cubicBezTo>
                    <a:pt x="1362" y="37"/>
                    <a:pt x="1312" y="0"/>
                    <a:pt x="1249" y="0"/>
                  </a:cubicBezTo>
                  <a:cubicBezTo>
                    <a:pt x="1186" y="0"/>
                    <a:pt x="1136" y="37"/>
                    <a:pt x="1136" y="113"/>
                  </a:cubicBezTo>
                  <a:cubicBezTo>
                    <a:pt x="1136" y="355"/>
                    <a:pt x="1136" y="355"/>
                    <a:pt x="1136" y="355"/>
                  </a:cubicBezTo>
                  <a:cubicBezTo>
                    <a:pt x="1136" y="428"/>
                    <a:pt x="1186" y="466"/>
                    <a:pt x="1249" y="466"/>
                  </a:cubicBezTo>
                  <a:moveTo>
                    <a:pt x="1663" y="461"/>
                  </a:moveTo>
                  <a:cubicBezTo>
                    <a:pt x="1663" y="5"/>
                    <a:pt x="1663" y="5"/>
                    <a:pt x="1663" y="5"/>
                  </a:cubicBezTo>
                  <a:cubicBezTo>
                    <a:pt x="1588" y="5"/>
                    <a:pt x="1588" y="5"/>
                    <a:pt x="1588" y="5"/>
                  </a:cubicBezTo>
                  <a:cubicBezTo>
                    <a:pt x="1588" y="194"/>
                    <a:pt x="1588" y="194"/>
                    <a:pt x="1588" y="194"/>
                  </a:cubicBezTo>
                  <a:cubicBezTo>
                    <a:pt x="1512" y="194"/>
                    <a:pt x="1512" y="194"/>
                    <a:pt x="1512" y="194"/>
                  </a:cubicBezTo>
                  <a:cubicBezTo>
                    <a:pt x="1512" y="5"/>
                    <a:pt x="1512" y="5"/>
                    <a:pt x="1512" y="5"/>
                  </a:cubicBezTo>
                  <a:cubicBezTo>
                    <a:pt x="1437" y="5"/>
                    <a:pt x="1437" y="5"/>
                    <a:pt x="1437" y="5"/>
                  </a:cubicBezTo>
                  <a:cubicBezTo>
                    <a:pt x="1437" y="461"/>
                    <a:pt x="1437" y="461"/>
                    <a:pt x="1437" y="461"/>
                  </a:cubicBezTo>
                  <a:cubicBezTo>
                    <a:pt x="1512" y="461"/>
                    <a:pt x="1512" y="461"/>
                    <a:pt x="1512" y="461"/>
                  </a:cubicBezTo>
                  <a:cubicBezTo>
                    <a:pt x="1512" y="264"/>
                    <a:pt x="1512" y="264"/>
                    <a:pt x="1512" y="264"/>
                  </a:cubicBezTo>
                  <a:cubicBezTo>
                    <a:pt x="1588" y="264"/>
                    <a:pt x="1588" y="264"/>
                    <a:pt x="1588" y="264"/>
                  </a:cubicBezTo>
                  <a:cubicBezTo>
                    <a:pt x="1588" y="461"/>
                    <a:pt x="1588" y="461"/>
                    <a:pt x="1588" y="461"/>
                  </a:cubicBezTo>
                  <a:lnTo>
                    <a:pt x="1663" y="461"/>
                  </a:lnTo>
                  <a:close/>
                  <a:moveTo>
                    <a:pt x="1955" y="72"/>
                  </a:moveTo>
                  <a:cubicBezTo>
                    <a:pt x="1955" y="5"/>
                    <a:pt x="1955" y="5"/>
                    <a:pt x="1955" y="5"/>
                  </a:cubicBezTo>
                  <a:cubicBezTo>
                    <a:pt x="1708" y="5"/>
                    <a:pt x="1708" y="5"/>
                    <a:pt x="1708" y="5"/>
                  </a:cubicBezTo>
                  <a:cubicBezTo>
                    <a:pt x="1708" y="72"/>
                    <a:pt x="1708" y="72"/>
                    <a:pt x="1708" y="72"/>
                  </a:cubicBezTo>
                  <a:cubicBezTo>
                    <a:pt x="1794" y="72"/>
                    <a:pt x="1794" y="72"/>
                    <a:pt x="1794" y="72"/>
                  </a:cubicBezTo>
                  <a:cubicBezTo>
                    <a:pt x="1794" y="461"/>
                    <a:pt x="1794" y="461"/>
                    <a:pt x="1794" y="461"/>
                  </a:cubicBezTo>
                  <a:cubicBezTo>
                    <a:pt x="1869" y="461"/>
                    <a:pt x="1869" y="461"/>
                    <a:pt x="1869" y="461"/>
                  </a:cubicBezTo>
                  <a:cubicBezTo>
                    <a:pt x="1869" y="72"/>
                    <a:pt x="1869" y="72"/>
                    <a:pt x="1869" y="72"/>
                  </a:cubicBezTo>
                  <a:lnTo>
                    <a:pt x="1955" y="72"/>
                  </a:lnTo>
                  <a:close/>
                </a:path>
              </a:pathLst>
            </a:custGeom>
            <a:solidFill>
              <a:srgbClr val="E4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grpSp>
        <p:nvGrpSpPr>
          <p:cNvPr id="5" name="Group 4"/>
          <p:cNvGrpSpPr>
            <a:grpSpLocks noSelect="1" noChangeAspect="1"/>
          </p:cNvGrpSpPr>
          <p:nvPr userDrawn="1"/>
        </p:nvGrpSpPr>
        <p:grpSpPr bwMode="auto">
          <a:xfrm>
            <a:off x="1588" y="473075"/>
            <a:ext cx="6094413" cy="771525"/>
            <a:chOff x="1" y="298"/>
            <a:chExt cx="3839" cy="486"/>
          </a:xfrm>
        </p:grpSpPr>
        <p:sp>
          <p:nvSpPr>
            <p:cNvPr id="15" name="Rectangle 5"/>
            <p:cNvSpPr>
              <a:spLocks noSelect="1" noChangeArrowheads="1"/>
            </p:cNvSpPr>
            <p:nvPr userDrawn="1"/>
          </p:nvSpPr>
          <p:spPr bwMode="auto">
            <a:xfrm>
              <a:off x="1" y="298"/>
              <a:ext cx="3839" cy="4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" name="Freeform 6"/>
            <p:cNvSpPr>
              <a:spLocks noSelect="1" noEditPoints="1"/>
            </p:cNvSpPr>
            <p:nvPr userDrawn="1"/>
          </p:nvSpPr>
          <p:spPr bwMode="auto">
            <a:xfrm>
              <a:off x="209" y="415"/>
              <a:ext cx="3529" cy="264"/>
            </a:xfrm>
            <a:custGeom>
              <a:avLst/>
              <a:gdLst>
                <a:gd name="T0" fmla="*/ 17216 w 17646"/>
                <a:gd name="T1" fmla="*/ 349 h 1320"/>
                <a:gd name="T2" fmla="*/ 17646 w 17646"/>
                <a:gd name="T3" fmla="*/ 392 h 1320"/>
                <a:gd name="T4" fmla="*/ 17111 w 17646"/>
                <a:gd name="T5" fmla="*/ 605 h 1320"/>
                <a:gd name="T6" fmla="*/ 17216 w 17646"/>
                <a:gd name="T7" fmla="*/ 1006 h 1320"/>
                <a:gd name="T8" fmla="*/ 17646 w 17646"/>
                <a:gd name="T9" fmla="*/ 1020 h 1320"/>
                <a:gd name="T10" fmla="*/ 16774 w 17646"/>
                <a:gd name="T11" fmla="*/ 747 h 1320"/>
                <a:gd name="T12" fmla="*/ 16831 w 17646"/>
                <a:gd name="T13" fmla="*/ 15 h 1320"/>
                <a:gd name="T14" fmla="*/ 16027 w 17646"/>
                <a:gd name="T15" fmla="*/ 15 h 1320"/>
                <a:gd name="T16" fmla="*/ 15269 w 17646"/>
                <a:gd name="T17" fmla="*/ 1106 h 1320"/>
                <a:gd name="T18" fmla="*/ 15384 w 17646"/>
                <a:gd name="T19" fmla="*/ 961 h 1320"/>
                <a:gd name="T20" fmla="*/ 14957 w 17646"/>
                <a:gd name="T21" fmla="*/ 1305 h 1320"/>
                <a:gd name="T22" fmla="*/ 14512 w 17646"/>
                <a:gd name="T23" fmla="*/ 15 h 1320"/>
                <a:gd name="T24" fmla="*/ 14086 w 17646"/>
                <a:gd name="T25" fmla="*/ 15 h 1320"/>
                <a:gd name="T26" fmla="*/ 13951 w 17646"/>
                <a:gd name="T27" fmla="*/ 15 h 1320"/>
                <a:gd name="T28" fmla="*/ 13708 w 17646"/>
                <a:gd name="T29" fmla="*/ 1305 h 1320"/>
                <a:gd name="T30" fmla="*/ 13028 w 17646"/>
                <a:gd name="T31" fmla="*/ 684 h 1320"/>
                <a:gd name="T32" fmla="*/ 12929 w 17646"/>
                <a:gd name="T33" fmla="*/ 306 h 1320"/>
                <a:gd name="T34" fmla="*/ 12501 w 17646"/>
                <a:gd name="T35" fmla="*/ 306 h 1320"/>
                <a:gd name="T36" fmla="*/ 12929 w 17646"/>
                <a:gd name="T37" fmla="*/ 1006 h 1320"/>
                <a:gd name="T38" fmla="*/ 12501 w 17646"/>
                <a:gd name="T39" fmla="*/ 1024 h 1320"/>
                <a:gd name="T40" fmla="*/ 11538 w 17646"/>
                <a:gd name="T41" fmla="*/ 1106 h 1320"/>
                <a:gd name="T42" fmla="*/ 11538 w 17646"/>
                <a:gd name="T43" fmla="*/ 213 h 1320"/>
                <a:gd name="T44" fmla="*/ 11900 w 17646"/>
                <a:gd name="T45" fmla="*/ 1305 h 1320"/>
                <a:gd name="T46" fmla="*/ 10887 w 17646"/>
                <a:gd name="T47" fmla="*/ 770 h 1320"/>
                <a:gd name="T48" fmla="*/ 10780 w 17646"/>
                <a:gd name="T49" fmla="*/ 200 h 1320"/>
                <a:gd name="T50" fmla="*/ 10780 w 17646"/>
                <a:gd name="T51" fmla="*/ 0 h 1320"/>
                <a:gd name="T52" fmla="*/ 10240 w 17646"/>
                <a:gd name="T53" fmla="*/ 1305 h 1320"/>
                <a:gd name="T54" fmla="*/ 9597 w 17646"/>
                <a:gd name="T55" fmla="*/ 961 h 1320"/>
                <a:gd name="T56" fmla="*/ 9597 w 17646"/>
                <a:gd name="T57" fmla="*/ 355 h 1320"/>
                <a:gd name="T58" fmla="*/ 9171 w 17646"/>
                <a:gd name="T59" fmla="*/ 15 h 1320"/>
                <a:gd name="T60" fmla="*/ 8941 w 17646"/>
                <a:gd name="T61" fmla="*/ 15 h 1320"/>
                <a:gd name="T62" fmla="*/ 8243 w 17646"/>
                <a:gd name="T63" fmla="*/ 1305 h 1320"/>
                <a:gd name="T64" fmla="*/ 8012 w 17646"/>
                <a:gd name="T65" fmla="*/ 998 h 1320"/>
                <a:gd name="T66" fmla="*/ 7585 w 17646"/>
                <a:gd name="T67" fmla="*/ 1006 h 1320"/>
                <a:gd name="T68" fmla="*/ 8012 w 17646"/>
                <a:gd name="T69" fmla="*/ 998 h 1320"/>
                <a:gd name="T70" fmla="*/ 6729 w 17646"/>
                <a:gd name="T71" fmla="*/ 15 h 1320"/>
                <a:gd name="T72" fmla="*/ 6755 w 17646"/>
                <a:gd name="T73" fmla="*/ 762 h 1320"/>
                <a:gd name="T74" fmla="*/ 6942 w 17646"/>
                <a:gd name="T75" fmla="*/ 592 h 1320"/>
                <a:gd name="T76" fmla="*/ 5959 w 17646"/>
                <a:gd name="T77" fmla="*/ 770 h 1320"/>
                <a:gd name="T78" fmla="*/ 5865 w 17646"/>
                <a:gd name="T79" fmla="*/ 314 h 1320"/>
                <a:gd name="T80" fmla="*/ 6292 w 17646"/>
                <a:gd name="T81" fmla="*/ 314 h 1320"/>
                <a:gd name="T82" fmla="*/ 6292 w 17646"/>
                <a:gd name="T83" fmla="*/ 998 h 1320"/>
                <a:gd name="T84" fmla="*/ 5387 w 17646"/>
                <a:gd name="T85" fmla="*/ 747 h 1320"/>
                <a:gd name="T86" fmla="*/ 5443 w 17646"/>
                <a:gd name="T87" fmla="*/ 15 h 1320"/>
                <a:gd name="T88" fmla="*/ 4650 w 17646"/>
                <a:gd name="T89" fmla="*/ 1106 h 1320"/>
                <a:gd name="T90" fmla="*/ 4287 w 17646"/>
                <a:gd name="T91" fmla="*/ 549 h 1320"/>
                <a:gd name="T92" fmla="*/ 4074 w 17646"/>
                <a:gd name="T93" fmla="*/ 1305 h 1320"/>
                <a:gd name="T94" fmla="*/ 3547 w 17646"/>
                <a:gd name="T95" fmla="*/ 15 h 1320"/>
                <a:gd name="T96" fmla="*/ 2833 w 17646"/>
                <a:gd name="T97" fmla="*/ 564 h 1320"/>
                <a:gd name="T98" fmla="*/ 2947 w 17646"/>
                <a:gd name="T99" fmla="*/ 420 h 1320"/>
                <a:gd name="T100" fmla="*/ 2521 w 17646"/>
                <a:gd name="T101" fmla="*/ 1305 h 1320"/>
                <a:gd name="T102" fmla="*/ 2083 w 17646"/>
                <a:gd name="T103" fmla="*/ 420 h 1320"/>
                <a:gd name="T104" fmla="*/ 2083 w 17646"/>
                <a:gd name="T105" fmla="*/ 355 h 1320"/>
                <a:gd name="T106" fmla="*/ 2296 w 17646"/>
                <a:gd name="T107" fmla="*/ 433 h 1320"/>
                <a:gd name="T108" fmla="*/ 1870 w 17646"/>
                <a:gd name="T109" fmla="*/ 1305 h 1320"/>
                <a:gd name="T110" fmla="*/ 2296 w 17646"/>
                <a:gd name="T111" fmla="*/ 1305 h 1320"/>
                <a:gd name="T112" fmla="*/ 1384 w 17646"/>
                <a:gd name="T113" fmla="*/ 747 h 1320"/>
                <a:gd name="T114" fmla="*/ 1440 w 17646"/>
                <a:gd name="T115" fmla="*/ 15 h 1320"/>
                <a:gd name="T116" fmla="*/ 640 w 17646"/>
                <a:gd name="T117" fmla="*/ 15 h 1320"/>
                <a:gd name="T118" fmla="*/ 213 w 17646"/>
                <a:gd name="T119" fmla="*/ 15 h 1320"/>
                <a:gd name="T120" fmla="*/ 442 w 17646"/>
                <a:gd name="T121" fmla="*/ 1305 h 1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46" h="1320">
                  <a:moveTo>
                    <a:pt x="17646" y="1020"/>
                  </a:moveTo>
                  <a:cubicBezTo>
                    <a:pt x="17646" y="920"/>
                    <a:pt x="17646" y="920"/>
                    <a:pt x="17646" y="920"/>
                  </a:cubicBezTo>
                  <a:cubicBezTo>
                    <a:pt x="17646" y="817"/>
                    <a:pt x="17608" y="749"/>
                    <a:pt x="17530" y="684"/>
                  </a:cubicBezTo>
                  <a:cubicBezTo>
                    <a:pt x="17276" y="471"/>
                    <a:pt x="17276" y="471"/>
                    <a:pt x="17276" y="471"/>
                  </a:cubicBezTo>
                  <a:cubicBezTo>
                    <a:pt x="17238" y="439"/>
                    <a:pt x="17216" y="407"/>
                    <a:pt x="17216" y="349"/>
                  </a:cubicBezTo>
                  <a:cubicBezTo>
                    <a:pt x="17216" y="306"/>
                    <a:pt x="17216" y="306"/>
                    <a:pt x="17216" y="306"/>
                  </a:cubicBezTo>
                  <a:cubicBezTo>
                    <a:pt x="17216" y="243"/>
                    <a:pt x="17266" y="200"/>
                    <a:pt x="17324" y="200"/>
                  </a:cubicBezTo>
                  <a:cubicBezTo>
                    <a:pt x="17388" y="200"/>
                    <a:pt x="17431" y="243"/>
                    <a:pt x="17431" y="306"/>
                  </a:cubicBezTo>
                  <a:cubicBezTo>
                    <a:pt x="17431" y="392"/>
                    <a:pt x="17431" y="392"/>
                    <a:pt x="17431" y="392"/>
                  </a:cubicBezTo>
                  <a:cubicBezTo>
                    <a:pt x="17646" y="392"/>
                    <a:pt x="17646" y="392"/>
                    <a:pt x="17646" y="392"/>
                  </a:cubicBezTo>
                  <a:cubicBezTo>
                    <a:pt x="17646" y="306"/>
                    <a:pt x="17646" y="306"/>
                    <a:pt x="17646" y="306"/>
                  </a:cubicBezTo>
                  <a:cubicBezTo>
                    <a:pt x="17646" y="121"/>
                    <a:pt x="17517" y="0"/>
                    <a:pt x="17324" y="0"/>
                  </a:cubicBezTo>
                  <a:cubicBezTo>
                    <a:pt x="17130" y="0"/>
                    <a:pt x="17003" y="127"/>
                    <a:pt x="17003" y="306"/>
                  </a:cubicBezTo>
                  <a:cubicBezTo>
                    <a:pt x="17003" y="370"/>
                    <a:pt x="17003" y="370"/>
                    <a:pt x="17003" y="370"/>
                  </a:cubicBezTo>
                  <a:cubicBezTo>
                    <a:pt x="17003" y="486"/>
                    <a:pt x="17068" y="570"/>
                    <a:pt x="17111" y="605"/>
                  </a:cubicBezTo>
                  <a:cubicBezTo>
                    <a:pt x="17365" y="819"/>
                    <a:pt x="17365" y="819"/>
                    <a:pt x="17365" y="819"/>
                  </a:cubicBezTo>
                  <a:cubicBezTo>
                    <a:pt x="17414" y="860"/>
                    <a:pt x="17431" y="897"/>
                    <a:pt x="17431" y="961"/>
                  </a:cubicBezTo>
                  <a:cubicBezTo>
                    <a:pt x="17431" y="1006"/>
                    <a:pt x="17431" y="1006"/>
                    <a:pt x="17431" y="1006"/>
                  </a:cubicBezTo>
                  <a:cubicBezTo>
                    <a:pt x="17431" y="1077"/>
                    <a:pt x="17388" y="1118"/>
                    <a:pt x="17324" y="1118"/>
                  </a:cubicBezTo>
                  <a:cubicBezTo>
                    <a:pt x="17266" y="1118"/>
                    <a:pt x="17216" y="1084"/>
                    <a:pt x="17216" y="1006"/>
                  </a:cubicBezTo>
                  <a:cubicBezTo>
                    <a:pt x="17216" y="934"/>
                    <a:pt x="17216" y="934"/>
                    <a:pt x="17216" y="934"/>
                  </a:cubicBezTo>
                  <a:cubicBezTo>
                    <a:pt x="17003" y="934"/>
                    <a:pt x="17003" y="934"/>
                    <a:pt x="17003" y="934"/>
                  </a:cubicBezTo>
                  <a:cubicBezTo>
                    <a:pt x="17003" y="1024"/>
                    <a:pt x="17003" y="1024"/>
                    <a:pt x="17003" y="1024"/>
                  </a:cubicBezTo>
                  <a:cubicBezTo>
                    <a:pt x="17003" y="1198"/>
                    <a:pt x="17145" y="1320"/>
                    <a:pt x="17324" y="1320"/>
                  </a:cubicBezTo>
                  <a:cubicBezTo>
                    <a:pt x="17502" y="1320"/>
                    <a:pt x="17646" y="1192"/>
                    <a:pt x="17646" y="1020"/>
                  </a:cubicBezTo>
                  <a:close/>
                  <a:moveTo>
                    <a:pt x="16831" y="1305"/>
                  </a:moveTo>
                  <a:cubicBezTo>
                    <a:pt x="16831" y="1106"/>
                    <a:pt x="16831" y="1106"/>
                    <a:pt x="16831" y="1106"/>
                  </a:cubicBezTo>
                  <a:cubicBezTo>
                    <a:pt x="16468" y="1106"/>
                    <a:pt x="16468" y="1106"/>
                    <a:pt x="16468" y="1106"/>
                  </a:cubicBezTo>
                  <a:cubicBezTo>
                    <a:pt x="16468" y="747"/>
                    <a:pt x="16468" y="747"/>
                    <a:pt x="16468" y="747"/>
                  </a:cubicBezTo>
                  <a:cubicBezTo>
                    <a:pt x="16774" y="747"/>
                    <a:pt x="16774" y="747"/>
                    <a:pt x="16774" y="747"/>
                  </a:cubicBezTo>
                  <a:cubicBezTo>
                    <a:pt x="16774" y="549"/>
                    <a:pt x="16774" y="549"/>
                    <a:pt x="16774" y="549"/>
                  </a:cubicBezTo>
                  <a:cubicBezTo>
                    <a:pt x="16468" y="549"/>
                    <a:pt x="16468" y="549"/>
                    <a:pt x="16468" y="549"/>
                  </a:cubicBezTo>
                  <a:cubicBezTo>
                    <a:pt x="16468" y="213"/>
                    <a:pt x="16468" y="213"/>
                    <a:pt x="16468" y="213"/>
                  </a:cubicBezTo>
                  <a:cubicBezTo>
                    <a:pt x="16831" y="213"/>
                    <a:pt x="16831" y="213"/>
                    <a:pt x="16831" y="213"/>
                  </a:cubicBezTo>
                  <a:cubicBezTo>
                    <a:pt x="16831" y="15"/>
                    <a:pt x="16831" y="15"/>
                    <a:pt x="16831" y="15"/>
                  </a:cubicBezTo>
                  <a:cubicBezTo>
                    <a:pt x="16255" y="15"/>
                    <a:pt x="16255" y="15"/>
                    <a:pt x="16255" y="15"/>
                  </a:cubicBezTo>
                  <a:cubicBezTo>
                    <a:pt x="16255" y="1305"/>
                    <a:pt x="16255" y="1305"/>
                    <a:pt x="16255" y="1305"/>
                  </a:cubicBezTo>
                  <a:lnTo>
                    <a:pt x="16831" y="1305"/>
                  </a:lnTo>
                  <a:close/>
                  <a:moveTo>
                    <a:pt x="16027" y="1305"/>
                  </a:moveTo>
                  <a:cubicBezTo>
                    <a:pt x="16027" y="15"/>
                    <a:pt x="16027" y="15"/>
                    <a:pt x="16027" y="15"/>
                  </a:cubicBezTo>
                  <a:cubicBezTo>
                    <a:pt x="15813" y="15"/>
                    <a:pt x="15813" y="15"/>
                    <a:pt x="15813" y="15"/>
                  </a:cubicBezTo>
                  <a:cubicBezTo>
                    <a:pt x="15813" y="1305"/>
                    <a:pt x="15813" y="1305"/>
                    <a:pt x="15813" y="1305"/>
                  </a:cubicBezTo>
                  <a:lnTo>
                    <a:pt x="16027" y="1305"/>
                  </a:lnTo>
                  <a:close/>
                  <a:moveTo>
                    <a:pt x="15384" y="961"/>
                  </a:moveTo>
                  <a:cubicBezTo>
                    <a:pt x="15384" y="1054"/>
                    <a:pt x="15361" y="1106"/>
                    <a:pt x="15269" y="1106"/>
                  </a:cubicBezTo>
                  <a:cubicBezTo>
                    <a:pt x="15170" y="1106"/>
                    <a:pt x="15170" y="1106"/>
                    <a:pt x="15170" y="1106"/>
                  </a:cubicBezTo>
                  <a:cubicBezTo>
                    <a:pt x="15170" y="213"/>
                    <a:pt x="15170" y="213"/>
                    <a:pt x="15170" y="213"/>
                  </a:cubicBezTo>
                  <a:cubicBezTo>
                    <a:pt x="15269" y="213"/>
                    <a:pt x="15269" y="213"/>
                    <a:pt x="15269" y="213"/>
                  </a:cubicBezTo>
                  <a:cubicBezTo>
                    <a:pt x="15361" y="213"/>
                    <a:pt x="15384" y="263"/>
                    <a:pt x="15384" y="355"/>
                  </a:cubicBezTo>
                  <a:lnTo>
                    <a:pt x="15384" y="961"/>
                  </a:lnTo>
                  <a:close/>
                  <a:moveTo>
                    <a:pt x="15597" y="976"/>
                  </a:moveTo>
                  <a:cubicBezTo>
                    <a:pt x="15597" y="342"/>
                    <a:pt x="15597" y="342"/>
                    <a:pt x="15597" y="342"/>
                  </a:cubicBezTo>
                  <a:cubicBezTo>
                    <a:pt x="15597" y="134"/>
                    <a:pt x="15490" y="15"/>
                    <a:pt x="15283" y="15"/>
                  </a:cubicBezTo>
                  <a:cubicBezTo>
                    <a:pt x="14957" y="15"/>
                    <a:pt x="14957" y="15"/>
                    <a:pt x="14957" y="15"/>
                  </a:cubicBezTo>
                  <a:cubicBezTo>
                    <a:pt x="14957" y="1305"/>
                    <a:pt x="14957" y="1305"/>
                    <a:pt x="14957" y="1305"/>
                  </a:cubicBezTo>
                  <a:cubicBezTo>
                    <a:pt x="15283" y="1305"/>
                    <a:pt x="15283" y="1305"/>
                    <a:pt x="15283" y="1305"/>
                  </a:cubicBezTo>
                  <a:cubicBezTo>
                    <a:pt x="15490" y="1305"/>
                    <a:pt x="15597" y="1185"/>
                    <a:pt x="15597" y="976"/>
                  </a:cubicBezTo>
                  <a:close/>
                  <a:moveTo>
                    <a:pt x="14725" y="998"/>
                  </a:moveTo>
                  <a:cubicBezTo>
                    <a:pt x="14725" y="15"/>
                    <a:pt x="14725" y="15"/>
                    <a:pt x="14725" y="15"/>
                  </a:cubicBezTo>
                  <a:cubicBezTo>
                    <a:pt x="14512" y="15"/>
                    <a:pt x="14512" y="15"/>
                    <a:pt x="14512" y="15"/>
                  </a:cubicBezTo>
                  <a:cubicBezTo>
                    <a:pt x="14512" y="1006"/>
                    <a:pt x="14512" y="1006"/>
                    <a:pt x="14512" y="1006"/>
                  </a:cubicBezTo>
                  <a:cubicBezTo>
                    <a:pt x="14512" y="1077"/>
                    <a:pt x="14469" y="1118"/>
                    <a:pt x="14404" y="1118"/>
                  </a:cubicBezTo>
                  <a:cubicBezTo>
                    <a:pt x="14340" y="1118"/>
                    <a:pt x="14299" y="1077"/>
                    <a:pt x="14299" y="1006"/>
                  </a:cubicBezTo>
                  <a:cubicBezTo>
                    <a:pt x="14299" y="15"/>
                    <a:pt x="14299" y="15"/>
                    <a:pt x="14299" y="15"/>
                  </a:cubicBezTo>
                  <a:cubicBezTo>
                    <a:pt x="14086" y="15"/>
                    <a:pt x="14086" y="15"/>
                    <a:pt x="14086" y="15"/>
                  </a:cubicBezTo>
                  <a:cubicBezTo>
                    <a:pt x="14086" y="1006"/>
                    <a:pt x="14086" y="1006"/>
                    <a:pt x="14086" y="1006"/>
                  </a:cubicBezTo>
                  <a:cubicBezTo>
                    <a:pt x="14086" y="1211"/>
                    <a:pt x="14228" y="1320"/>
                    <a:pt x="14404" y="1320"/>
                  </a:cubicBezTo>
                  <a:cubicBezTo>
                    <a:pt x="14583" y="1320"/>
                    <a:pt x="14725" y="1211"/>
                    <a:pt x="14725" y="998"/>
                  </a:cubicBezTo>
                  <a:close/>
                  <a:moveTo>
                    <a:pt x="13951" y="205"/>
                  </a:moveTo>
                  <a:cubicBezTo>
                    <a:pt x="13951" y="15"/>
                    <a:pt x="13951" y="15"/>
                    <a:pt x="13951" y="15"/>
                  </a:cubicBezTo>
                  <a:cubicBezTo>
                    <a:pt x="13252" y="15"/>
                    <a:pt x="13252" y="15"/>
                    <a:pt x="13252" y="15"/>
                  </a:cubicBezTo>
                  <a:cubicBezTo>
                    <a:pt x="13252" y="205"/>
                    <a:pt x="13252" y="205"/>
                    <a:pt x="13252" y="205"/>
                  </a:cubicBezTo>
                  <a:cubicBezTo>
                    <a:pt x="13495" y="205"/>
                    <a:pt x="13495" y="205"/>
                    <a:pt x="13495" y="205"/>
                  </a:cubicBezTo>
                  <a:cubicBezTo>
                    <a:pt x="13495" y="1305"/>
                    <a:pt x="13495" y="1305"/>
                    <a:pt x="13495" y="1305"/>
                  </a:cubicBezTo>
                  <a:cubicBezTo>
                    <a:pt x="13708" y="1305"/>
                    <a:pt x="13708" y="1305"/>
                    <a:pt x="13708" y="1305"/>
                  </a:cubicBezTo>
                  <a:cubicBezTo>
                    <a:pt x="13708" y="205"/>
                    <a:pt x="13708" y="205"/>
                    <a:pt x="13708" y="205"/>
                  </a:cubicBezTo>
                  <a:lnTo>
                    <a:pt x="13951" y="205"/>
                  </a:lnTo>
                  <a:close/>
                  <a:moveTo>
                    <a:pt x="13144" y="1020"/>
                  </a:moveTo>
                  <a:cubicBezTo>
                    <a:pt x="13144" y="920"/>
                    <a:pt x="13144" y="920"/>
                    <a:pt x="13144" y="920"/>
                  </a:cubicBezTo>
                  <a:cubicBezTo>
                    <a:pt x="13144" y="817"/>
                    <a:pt x="13106" y="749"/>
                    <a:pt x="13028" y="684"/>
                  </a:cubicBezTo>
                  <a:cubicBezTo>
                    <a:pt x="12774" y="471"/>
                    <a:pt x="12774" y="471"/>
                    <a:pt x="12774" y="471"/>
                  </a:cubicBezTo>
                  <a:cubicBezTo>
                    <a:pt x="12736" y="439"/>
                    <a:pt x="12714" y="407"/>
                    <a:pt x="12714" y="349"/>
                  </a:cubicBezTo>
                  <a:cubicBezTo>
                    <a:pt x="12714" y="306"/>
                    <a:pt x="12714" y="306"/>
                    <a:pt x="12714" y="306"/>
                  </a:cubicBezTo>
                  <a:cubicBezTo>
                    <a:pt x="12714" y="243"/>
                    <a:pt x="12764" y="200"/>
                    <a:pt x="12822" y="200"/>
                  </a:cubicBezTo>
                  <a:cubicBezTo>
                    <a:pt x="12886" y="200"/>
                    <a:pt x="12929" y="243"/>
                    <a:pt x="12929" y="306"/>
                  </a:cubicBezTo>
                  <a:cubicBezTo>
                    <a:pt x="12929" y="392"/>
                    <a:pt x="12929" y="392"/>
                    <a:pt x="12929" y="392"/>
                  </a:cubicBezTo>
                  <a:cubicBezTo>
                    <a:pt x="13144" y="392"/>
                    <a:pt x="13144" y="392"/>
                    <a:pt x="13144" y="392"/>
                  </a:cubicBezTo>
                  <a:cubicBezTo>
                    <a:pt x="13144" y="306"/>
                    <a:pt x="13144" y="306"/>
                    <a:pt x="13144" y="306"/>
                  </a:cubicBezTo>
                  <a:cubicBezTo>
                    <a:pt x="13144" y="121"/>
                    <a:pt x="13015" y="0"/>
                    <a:pt x="12822" y="0"/>
                  </a:cubicBezTo>
                  <a:cubicBezTo>
                    <a:pt x="12628" y="0"/>
                    <a:pt x="12501" y="127"/>
                    <a:pt x="12501" y="306"/>
                  </a:cubicBezTo>
                  <a:cubicBezTo>
                    <a:pt x="12501" y="370"/>
                    <a:pt x="12501" y="370"/>
                    <a:pt x="12501" y="370"/>
                  </a:cubicBezTo>
                  <a:cubicBezTo>
                    <a:pt x="12501" y="486"/>
                    <a:pt x="12566" y="570"/>
                    <a:pt x="12609" y="605"/>
                  </a:cubicBezTo>
                  <a:cubicBezTo>
                    <a:pt x="12863" y="819"/>
                    <a:pt x="12863" y="819"/>
                    <a:pt x="12863" y="819"/>
                  </a:cubicBezTo>
                  <a:cubicBezTo>
                    <a:pt x="12912" y="860"/>
                    <a:pt x="12929" y="897"/>
                    <a:pt x="12929" y="961"/>
                  </a:cubicBezTo>
                  <a:cubicBezTo>
                    <a:pt x="12929" y="1006"/>
                    <a:pt x="12929" y="1006"/>
                    <a:pt x="12929" y="1006"/>
                  </a:cubicBezTo>
                  <a:cubicBezTo>
                    <a:pt x="12929" y="1077"/>
                    <a:pt x="12886" y="1118"/>
                    <a:pt x="12822" y="1118"/>
                  </a:cubicBezTo>
                  <a:cubicBezTo>
                    <a:pt x="12764" y="1118"/>
                    <a:pt x="12714" y="1084"/>
                    <a:pt x="12714" y="1006"/>
                  </a:cubicBezTo>
                  <a:cubicBezTo>
                    <a:pt x="12714" y="934"/>
                    <a:pt x="12714" y="934"/>
                    <a:pt x="12714" y="934"/>
                  </a:cubicBezTo>
                  <a:cubicBezTo>
                    <a:pt x="12501" y="934"/>
                    <a:pt x="12501" y="934"/>
                    <a:pt x="12501" y="934"/>
                  </a:cubicBezTo>
                  <a:cubicBezTo>
                    <a:pt x="12501" y="1024"/>
                    <a:pt x="12501" y="1024"/>
                    <a:pt x="12501" y="1024"/>
                  </a:cubicBezTo>
                  <a:cubicBezTo>
                    <a:pt x="12501" y="1198"/>
                    <a:pt x="12643" y="1320"/>
                    <a:pt x="12822" y="1320"/>
                  </a:cubicBezTo>
                  <a:cubicBezTo>
                    <a:pt x="13000" y="1320"/>
                    <a:pt x="13144" y="1192"/>
                    <a:pt x="13144" y="1020"/>
                  </a:cubicBezTo>
                  <a:close/>
                  <a:moveTo>
                    <a:pt x="11900" y="1305"/>
                  </a:moveTo>
                  <a:cubicBezTo>
                    <a:pt x="11900" y="1106"/>
                    <a:pt x="11900" y="1106"/>
                    <a:pt x="11900" y="1106"/>
                  </a:cubicBezTo>
                  <a:cubicBezTo>
                    <a:pt x="11538" y="1106"/>
                    <a:pt x="11538" y="1106"/>
                    <a:pt x="11538" y="1106"/>
                  </a:cubicBezTo>
                  <a:cubicBezTo>
                    <a:pt x="11538" y="747"/>
                    <a:pt x="11538" y="747"/>
                    <a:pt x="11538" y="747"/>
                  </a:cubicBezTo>
                  <a:cubicBezTo>
                    <a:pt x="11844" y="747"/>
                    <a:pt x="11844" y="747"/>
                    <a:pt x="11844" y="747"/>
                  </a:cubicBezTo>
                  <a:cubicBezTo>
                    <a:pt x="11844" y="549"/>
                    <a:pt x="11844" y="549"/>
                    <a:pt x="11844" y="549"/>
                  </a:cubicBezTo>
                  <a:cubicBezTo>
                    <a:pt x="11538" y="549"/>
                    <a:pt x="11538" y="549"/>
                    <a:pt x="11538" y="549"/>
                  </a:cubicBezTo>
                  <a:cubicBezTo>
                    <a:pt x="11538" y="213"/>
                    <a:pt x="11538" y="213"/>
                    <a:pt x="11538" y="213"/>
                  </a:cubicBezTo>
                  <a:cubicBezTo>
                    <a:pt x="11900" y="213"/>
                    <a:pt x="11900" y="213"/>
                    <a:pt x="11900" y="213"/>
                  </a:cubicBezTo>
                  <a:cubicBezTo>
                    <a:pt x="11900" y="15"/>
                    <a:pt x="11900" y="15"/>
                    <a:pt x="11900" y="15"/>
                  </a:cubicBezTo>
                  <a:cubicBezTo>
                    <a:pt x="11325" y="15"/>
                    <a:pt x="11325" y="15"/>
                    <a:pt x="11325" y="15"/>
                  </a:cubicBezTo>
                  <a:cubicBezTo>
                    <a:pt x="11325" y="1305"/>
                    <a:pt x="11325" y="1305"/>
                    <a:pt x="11325" y="1305"/>
                  </a:cubicBezTo>
                  <a:lnTo>
                    <a:pt x="11900" y="1305"/>
                  </a:lnTo>
                  <a:close/>
                  <a:moveTo>
                    <a:pt x="11100" y="998"/>
                  </a:moveTo>
                  <a:cubicBezTo>
                    <a:pt x="11100" y="577"/>
                    <a:pt x="11100" y="577"/>
                    <a:pt x="11100" y="577"/>
                  </a:cubicBezTo>
                  <a:cubicBezTo>
                    <a:pt x="10767" y="577"/>
                    <a:pt x="10767" y="577"/>
                    <a:pt x="10767" y="577"/>
                  </a:cubicBezTo>
                  <a:cubicBezTo>
                    <a:pt x="10767" y="770"/>
                    <a:pt x="10767" y="770"/>
                    <a:pt x="10767" y="770"/>
                  </a:cubicBezTo>
                  <a:cubicBezTo>
                    <a:pt x="10887" y="770"/>
                    <a:pt x="10887" y="770"/>
                    <a:pt x="10887" y="770"/>
                  </a:cubicBezTo>
                  <a:cubicBezTo>
                    <a:pt x="10887" y="1006"/>
                    <a:pt x="10887" y="1006"/>
                    <a:pt x="10887" y="1006"/>
                  </a:cubicBezTo>
                  <a:cubicBezTo>
                    <a:pt x="10887" y="1077"/>
                    <a:pt x="10846" y="1118"/>
                    <a:pt x="10780" y="1118"/>
                  </a:cubicBezTo>
                  <a:cubicBezTo>
                    <a:pt x="10715" y="1118"/>
                    <a:pt x="10674" y="1077"/>
                    <a:pt x="10674" y="1006"/>
                  </a:cubicBezTo>
                  <a:cubicBezTo>
                    <a:pt x="10674" y="314"/>
                    <a:pt x="10674" y="314"/>
                    <a:pt x="10674" y="314"/>
                  </a:cubicBezTo>
                  <a:cubicBezTo>
                    <a:pt x="10674" y="243"/>
                    <a:pt x="10715" y="200"/>
                    <a:pt x="10780" y="200"/>
                  </a:cubicBezTo>
                  <a:cubicBezTo>
                    <a:pt x="10846" y="200"/>
                    <a:pt x="10887" y="243"/>
                    <a:pt x="10887" y="314"/>
                  </a:cubicBezTo>
                  <a:cubicBezTo>
                    <a:pt x="10887" y="407"/>
                    <a:pt x="10887" y="407"/>
                    <a:pt x="10887" y="407"/>
                  </a:cubicBezTo>
                  <a:cubicBezTo>
                    <a:pt x="11100" y="407"/>
                    <a:pt x="11100" y="407"/>
                    <a:pt x="11100" y="407"/>
                  </a:cubicBezTo>
                  <a:cubicBezTo>
                    <a:pt x="11100" y="314"/>
                    <a:pt x="11100" y="314"/>
                    <a:pt x="11100" y="314"/>
                  </a:cubicBezTo>
                  <a:cubicBezTo>
                    <a:pt x="11100" y="106"/>
                    <a:pt x="10958" y="0"/>
                    <a:pt x="10780" y="0"/>
                  </a:cubicBezTo>
                  <a:cubicBezTo>
                    <a:pt x="10603" y="0"/>
                    <a:pt x="10461" y="106"/>
                    <a:pt x="10461" y="321"/>
                  </a:cubicBezTo>
                  <a:cubicBezTo>
                    <a:pt x="10461" y="1006"/>
                    <a:pt x="10461" y="1006"/>
                    <a:pt x="10461" y="1006"/>
                  </a:cubicBezTo>
                  <a:cubicBezTo>
                    <a:pt x="10461" y="1211"/>
                    <a:pt x="10603" y="1320"/>
                    <a:pt x="10780" y="1320"/>
                  </a:cubicBezTo>
                  <a:cubicBezTo>
                    <a:pt x="10958" y="1320"/>
                    <a:pt x="11100" y="1211"/>
                    <a:pt x="11100" y="998"/>
                  </a:cubicBezTo>
                  <a:close/>
                  <a:moveTo>
                    <a:pt x="10240" y="1305"/>
                  </a:moveTo>
                  <a:cubicBezTo>
                    <a:pt x="10240" y="15"/>
                    <a:pt x="10240" y="15"/>
                    <a:pt x="10240" y="15"/>
                  </a:cubicBezTo>
                  <a:cubicBezTo>
                    <a:pt x="10027" y="15"/>
                    <a:pt x="10027" y="15"/>
                    <a:pt x="10027" y="15"/>
                  </a:cubicBezTo>
                  <a:cubicBezTo>
                    <a:pt x="10027" y="1305"/>
                    <a:pt x="10027" y="1305"/>
                    <a:pt x="10027" y="1305"/>
                  </a:cubicBezTo>
                  <a:lnTo>
                    <a:pt x="10240" y="1305"/>
                  </a:lnTo>
                  <a:close/>
                  <a:moveTo>
                    <a:pt x="9597" y="961"/>
                  </a:moveTo>
                  <a:cubicBezTo>
                    <a:pt x="9597" y="1054"/>
                    <a:pt x="9575" y="1106"/>
                    <a:pt x="9483" y="1106"/>
                  </a:cubicBezTo>
                  <a:cubicBezTo>
                    <a:pt x="9384" y="1106"/>
                    <a:pt x="9384" y="1106"/>
                    <a:pt x="9384" y="1106"/>
                  </a:cubicBezTo>
                  <a:cubicBezTo>
                    <a:pt x="9384" y="213"/>
                    <a:pt x="9384" y="213"/>
                    <a:pt x="9384" y="213"/>
                  </a:cubicBezTo>
                  <a:cubicBezTo>
                    <a:pt x="9483" y="213"/>
                    <a:pt x="9483" y="213"/>
                    <a:pt x="9483" y="213"/>
                  </a:cubicBezTo>
                  <a:cubicBezTo>
                    <a:pt x="9575" y="213"/>
                    <a:pt x="9597" y="263"/>
                    <a:pt x="9597" y="355"/>
                  </a:cubicBezTo>
                  <a:lnTo>
                    <a:pt x="9597" y="961"/>
                  </a:lnTo>
                  <a:close/>
                  <a:moveTo>
                    <a:pt x="9810" y="976"/>
                  </a:moveTo>
                  <a:cubicBezTo>
                    <a:pt x="9810" y="342"/>
                    <a:pt x="9810" y="342"/>
                    <a:pt x="9810" y="342"/>
                  </a:cubicBezTo>
                  <a:cubicBezTo>
                    <a:pt x="9810" y="134"/>
                    <a:pt x="9704" y="15"/>
                    <a:pt x="9496" y="15"/>
                  </a:cubicBezTo>
                  <a:cubicBezTo>
                    <a:pt x="9171" y="15"/>
                    <a:pt x="9171" y="15"/>
                    <a:pt x="9171" y="15"/>
                  </a:cubicBezTo>
                  <a:cubicBezTo>
                    <a:pt x="9171" y="1305"/>
                    <a:pt x="9171" y="1305"/>
                    <a:pt x="9171" y="1305"/>
                  </a:cubicBezTo>
                  <a:cubicBezTo>
                    <a:pt x="9496" y="1305"/>
                    <a:pt x="9496" y="1305"/>
                    <a:pt x="9496" y="1305"/>
                  </a:cubicBezTo>
                  <a:cubicBezTo>
                    <a:pt x="9704" y="1305"/>
                    <a:pt x="9810" y="1185"/>
                    <a:pt x="9810" y="976"/>
                  </a:cubicBezTo>
                  <a:close/>
                  <a:moveTo>
                    <a:pt x="8941" y="1305"/>
                  </a:moveTo>
                  <a:cubicBezTo>
                    <a:pt x="8941" y="15"/>
                    <a:pt x="8941" y="15"/>
                    <a:pt x="8941" y="15"/>
                  </a:cubicBezTo>
                  <a:cubicBezTo>
                    <a:pt x="8733" y="15"/>
                    <a:pt x="8733" y="15"/>
                    <a:pt x="8733" y="15"/>
                  </a:cubicBezTo>
                  <a:cubicBezTo>
                    <a:pt x="8733" y="822"/>
                    <a:pt x="8733" y="822"/>
                    <a:pt x="8733" y="822"/>
                  </a:cubicBezTo>
                  <a:cubicBezTo>
                    <a:pt x="8434" y="15"/>
                    <a:pt x="8434" y="15"/>
                    <a:pt x="8434" y="15"/>
                  </a:cubicBezTo>
                  <a:cubicBezTo>
                    <a:pt x="8243" y="15"/>
                    <a:pt x="8243" y="15"/>
                    <a:pt x="8243" y="15"/>
                  </a:cubicBezTo>
                  <a:cubicBezTo>
                    <a:pt x="8243" y="1305"/>
                    <a:pt x="8243" y="1305"/>
                    <a:pt x="8243" y="1305"/>
                  </a:cubicBezTo>
                  <a:cubicBezTo>
                    <a:pt x="8449" y="1305"/>
                    <a:pt x="8449" y="1305"/>
                    <a:pt x="8449" y="1305"/>
                  </a:cubicBezTo>
                  <a:cubicBezTo>
                    <a:pt x="8449" y="508"/>
                    <a:pt x="8449" y="508"/>
                    <a:pt x="8449" y="508"/>
                  </a:cubicBezTo>
                  <a:cubicBezTo>
                    <a:pt x="8748" y="1305"/>
                    <a:pt x="8748" y="1305"/>
                    <a:pt x="8748" y="1305"/>
                  </a:cubicBezTo>
                  <a:lnTo>
                    <a:pt x="8941" y="1305"/>
                  </a:lnTo>
                  <a:close/>
                  <a:moveTo>
                    <a:pt x="8012" y="998"/>
                  </a:moveTo>
                  <a:cubicBezTo>
                    <a:pt x="8012" y="15"/>
                    <a:pt x="8012" y="15"/>
                    <a:pt x="8012" y="15"/>
                  </a:cubicBezTo>
                  <a:cubicBezTo>
                    <a:pt x="7798" y="15"/>
                    <a:pt x="7798" y="15"/>
                    <a:pt x="7798" y="15"/>
                  </a:cubicBezTo>
                  <a:cubicBezTo>
                    <a:pt x="7798" y="1006"/>
                    <a:pt x="7798" y="1006"/>
                    <a:pt x="7798" y="1006"/>
                  </a:cubicBezTo>
                  <a:cubicBezTo>
                    <a:pt x="7798" y="1077"/>
                    <a:pt x="7755" y="1118"/>
                    <a:pt x="7690" y="1118"/>
                  </a:cubicBezTo>
                  <a:cubicBezTo>
                    <a:pt x="7626" y="1118"/>
                    <a:pt x="7585" y="1077"/>
                    <a:pt x="7585" y="1006"/>
                  </a:cubicBezTo>
                  <a:cubicBezTo>
                    <a:pt x="7585" y="15"/>
                    <a:pt x="7585" y="15"/>
                    <a:pt x="7585" y="15"/>
                  </a:cubicBezTo>
                  <a:cubicBezTo>
                    <a:pt x="7372" y="15"/>
                    <a:pt x="7372" y="15"/>
                    <a:pt x="7372" y="15"/>
                  </a:cubicBezTo>
                  <a:cubicBezTo>
                    <a:pt x="7372" y="1006"/>
                    <a:pt x="7372" y="1006"/>
                    <a:pt x="7372" y="1006"/>
                  </a:cubicBezTo>
                  <a:cubicBezTo>
                    <a:pt x="7372" y="1211"/>
                    <a:pt x="7514" y="1320"/>
                    <a:pt x="7690" y="1320"/>
                  </a:cubicBezTo>
                  <a:cubicBezTo>
                    <a:pt x="7870" y="1320"/>
                    <a:pt x="8012" y="1211"/>
                    <a:pt x="8012" y="998"/>
                  </a:cubicBezTo>
                  <a:close/>
                  <a:moveTo>
                    <a:pt x="7213" y="15"/>
                  </a:moveTo>
                  <a:cubicBezTo>
                    <a:pt x="6983" y="15"/>
                    <a:pt x="6983" y="15"/>
                    <a:pt x="6983" y="15"/>
                  </a:cubicBezTo>
                  <a:cubicBezTo>
                    <a:pt x="6744" y="564"/>
                    <a:pt x="6744" y="564"/>
                    <a:pt x="6744" y="564"/>
                  </a:cubicBezTo>
                  <a:cubicBezTo>
                    <a:pt x="6729" y="564"/>
                    <a:pt x="6729" y="564"/>
                    <a:pt x="6729" y="564"/>
                  </a:cubicBezTo>
                  <a:cubicBezTo>
                    <a:pt x="6729" y="15"/>
                    <a:pt x="6729" y="15"/>
                    <a:pt x="6729" y="15"/>
                  </a:cubicBezTo>
                  <a:cubicBezTo>
                    <a:pt x="6516" y="15"/>
                    <a:pt x="6516" y="15"/>
                    <a:pt x="6516" y="15"/>
                  </a:cubicBezTo>
                  <a:cubicBezTo>
                    <a:pt x="6516" y="1305"/>
                    <a:pt x="6516" y="1305"/>
                    <a:pt x="6516" y="1305"/>
                  </a:cubicBezTo>
                  <a:cubicBezTo>
                    <a:pt x="6729" y="1305"/>
                    <a:pt x="6729" y="1305"/>
                    <a:pt x="6729" y="1305"/>
                  </a:cubicBezTo>
                  <a:cubicBezTo>
                    <a:pt x="6729" y="762"/>
                    <a:pt x="6729" y="762"/>
                    <a:pt x="6729" y="762"/>
                  </a:cubicBezTo>
                  <a:cubicBezTo>
                    <a:pt x="6755" y="762"/>
                    <a:pt x="6755" y="762"/>
                    <a:pt x="6755" y="762"/>
                  </a:cubicBezTo>
                  <a:cubicBezTo>
                    <a:pt x="6899" y="762"/>
                    <a:pt x="6942" y="856"/>
                    <a:pt x="6942" y="991"/>
                  </a:cubicBezTo>
                  <a:cubicBezTo>
                    <a:pt x="6942" y="1305"/>
                    <a:pt x="6942" y="1305"/>
                    <a:pt x="6942" y="1305"/>
                  </a:cubicBezTo>
                  <a:cubicBezTo>
                    <a:pt x="7155" y="1305"/>
                    <a:pt x="7155" y="1305"/>
                    <a:pt x="7155" y="1305"/>
                  </a:cubicBezTo>
                  <a:cubicBezTo>
                    <a:pt x="7155" y="976"/>
                    <a:pt x="7155" y="976"/>
                    <a:pt x="7155" y="976"/>
                  </a:cubicBezTo>
                  <a:cubicBezTo>
                    <a:pt x="7155" y="776"/>
                    <a:pt x="7082" y="647"/>
                    <a:pt x="6942" y="592"/>
                  </a:cubicBezTo>
                  <a:lnTo>
                    <a:pt x="7213" y="15"/>
                  </a:lnTo>
                  <a:close/>
                  <a:moveTo>
                    <a:pt x="6292" y="998"/>
                  </a:moveTo>
                  <a:cubicBezTo>
                    <a:pt x="6292" y="577"/>
                    <a:pt x="6292" y="577"/>
                    <a:pt x="6292" y="577"/>
                  </a:cubicBezTo>
                  <a:cubicBezTo>
                    <a:pt x="5959" y="577"/>
                    <a:pt x="5959" y="577"/>
                    <a:pt x="5959" y="577"/>
                  </a:cubicBezTo>
                  <a:cubicBezTo>
                    <a:pt x="5959" y="770"/>
                    <a:pt x="5959" y="770"/>
                    <a:pt x="5959" y="770"/>
                  </a:cubicBezTo>
                  <a:cubicBezTo>
                    <a:pt x="6078" y="770"/>
                    <a:pt x="6078" y="770"/>
                    <a:pt x="6078" y="770"/>
                  </a:cubicBezTo>
                  <a:cubicBezTo>
                    <a:pt x="6078" y="1006"/>
                    <a:pt x="6078" y="1006"/>
                    <a:pt x="6078" y="1006"/>
                  </a:cubicBezTo>
                  <a:cubicBezTo>
                    <a:pt x="6078" y="1077"/>
                    <a:pt x="6037" y="1118"/>
                    <a:pt x="5972" y="1118"/>
                  </a:cubicBezTo>
                  <a:cubicBezTo>
                    <a:pt x="5906" y="1118"/>
                    <a:pt x="5865" y="1077"/>
                    <a:pt x="5865" y="1006"/>
                  </a:cubicBezTo>
                  <a:cubicBezTo>
                    <a:pt x="5865" y="314"/>
                    <a:pt x="5865" y="314"/>
                    <a:pt x="5865" y="314"/>
                  </a:cubicBezTo>
                  <a:cubicBezTo>
                    <a:pt x="5865" y="243"/>
                    <a:pt x="5906" y="200"/>
                    <a:pt x="5972" y="200"/>
                  </a:cubicBezTo>
                  <a:cubicBezTo>
                    <a:pt x="6037" y="200"/>
                    <a:pt x="6078" y="243"/>
                    <a:pt x="6078" y="314"/>
                  </a:cubicBezTo>
                  <a:cubicBezTo>
                    <a:pt x="6078" y="407"/>
                    <a:pt x="6078" y="407"/>
                    <a:pt x="6078" y="407"/>
                  </a:cubicBezTo>
                  <a:cubicBezTo>
                    <a:pt x="6292" y="407"/>
                    <a:pt x="6292" y="407"/>
                    <a:pt x="6292" y="407"/>
                  </a:cubicBezTo>
                  <a:cubicBezTo>
                    <a:pt x="6292" y="314"/>
                    <a:pt x="6292" y="314"/>
                    <a:pt x="6292" y="314"/>
                  </a:cubicBezTo>
                  <a:cubicBezTo>
                    <a:pt x="6292" y="106"/>
                    <a:pt x="6149" y="0"/>
                    <a:pt x="5972" y="0"/>
                  </a:cubicBezTo>
                  <a:cubicBezTo>
                    <a:pt x="5794" y="0"/>
                    <a:pt x="5652" y="106"/>
                    <a:pt x="5652" y="321"/>
                  </a:cubicBezTo>
                  <a:cubicBezTo>
                    <a:pt x="5652" y="1006"/>
                    <a:pt x="5652" y="1006"/>
                    <a:pt x="5652" y="1006"/>
                  </a:cubicBezTo>
                  <a:cubicBezTo>
                    <a:pt x="5652" y="1211"/>
                    <a:pt x="5794" y="1320"/>
                    <a:pt x="5972" y="1320"/>
                  </a:cubicBezTo>
                  <a:cubicBezTo>
                    <a:pt x="6149" y="1320"/>
                    <a:pt x="6292" y="1211"/>
                    <a:pt x="6292" y="998"/>
                  </a:cubicBezTo>
                  <a:close/>
                  <a:moveTo>
                    <a:pt x="5443" y="1305"/>
                  </a:moveTo>
                  <a:cubicBezTo>
                    <a:pt x="5443" y="1106"/>
                    <a:pt x="5443" y="1106"/>
                    <a:pt x="5443" y="1106"/>
                  </a:cubicBezTo>
                  <a:cubicBezTo>
                    <a:pt x="5080" y="1106"/>
                    <a:pt x="5080" y="1106"/>
                    <a:pt x="5080" y="1106"/>
                  </a:cubicBezTo>
                  <a:cubicBezTo>
                    <a:pt x="5080" y="747"/>
                    <a:pt x="5080" y="747"/>
                    <a:pt x="5080" y="747"/>
                  </a:cubicBezTo>
                  <a:cubicBezTo>
                    <a:pt x="5387" y="747"/>
                    <a:pt x="5387" y="747"/>
                    <a:pt x="5387" y="747"/>
                  </a:cubicBezTo>
                  <a:cubicBezTo>
                    <a:pt x="5387" y="549"/>
                    <a:pt x="5387" y="549"/>
                    <a:pt x="5387" y="549"/>
                  </a:cubicBezTo>
                  <a:cubicBezTo>
                    <a:pt x="5080" y="549"/>
                    <a:pt x="5080" y="549"/>
                    <a:pt x="5080" y="549"/>
                  </a:cubicBezTo>
                  <a:cubicBezTo>
                    <a:pt x="5080" y="213"/>
                    <a:pt x="5080" y="213"/>
                    <a:pt x="5080" y="213"/>
                  </a:cubicBezTo>
                  <a:cubicBezTo>
                    <a:pt x="5443" y="213"/>
                    <a:pt x="5443" y="213"/>
                    <a:pt x="5443" y="213"/>
                  </a:cubicBezTo>
                  <a:cubicBezTo>
                    <a:pt x="5443" y="15"/>
                    <a:pt x="5443" y="15"/>
                    <a:pt x="5443" y="15"/>
                  </a:cubicBezTo>
                  <a:cubicBezTo>
                    <a:pt x="4867" y="15"/>
                    <a:pt x="4867" y="15"/>
                    <a:pt x="4867" y="15"/>
                  </a:cubicBezTo>
                  <a:cubicBezTo>
                    <a:pt x="4867" y="1305"/>
                    <a:pt x="4867" y="1305"/>
                    <a:pt x="4867" y="1305"/>
                  </a:cubicBezTo>
                  <a:lnTo>
                    <a:pt x="5443" y="1305"/>
                  </a:lnTo>
                  <a:close/>
                  <a:moveTo>
                    <a:pt x="4650" y="1305"/>
                  </a:moveTo>
                  <a:cubicBezTo>
                    <a:pt x="4650" y="1106"/>
                    <a:pt x="4650" y="1106"/>
                    <a:pt x="4650" y="1106"/>
                  </a:cubicBezTo>
                  <a:cubicBezTo>
                    <a:pt x="4287" y="1106"/>
                    <a:pt x="4287" y="1106"/>
                    <a:pt x="4287" y="1106"/>
                  </a:cubicBezTo>
                  <a:cubicBezTo>
                    <a:pt x="4287" y="747"/>
                    <a:pt x="4287" y="747"/>
                    <a:pt x="4287" y="747"/>
                  </a:cubicBezTo>
                  <a:cubicBezTo>
                    <a:pt x="4594" y="747"/>
                    <a:pt x="4594" y="747"/>
                    <a:pt x="4594" y="747"/>
                  </a:cubicBezTo>
                  <a:cubicBezTo>
                    <a:pt x="4594" y="549"/>
                    <a:pt x="4594" y="549"/>
                    <a:pt x="4594" y="549"/>
                  </a:cubicBezTo>
                  <a:cubicBezTo>
                    <a:pt x="4287" y="549"/>
                    <a:pt x="4287" y="549"/>
                    <a:pt x="4287" y="549"/>
                  </a:cubicBezTo>
                  <a:cubicBezTo>
                    <a:pt x="4287" y="213"/>
                    <a:pt x="4287" y="213"/>
                    <a:pt x="4287" y="213"/>
                  </a:cubicBezTo>
                  <a:cubicBezTo>
                    <a:pt x="4650" y="213"/>
                    <a:pt x="4650" y="213"/>
                    <a:pt x="4650" y="213"/>
                  </a:cubicBezTo>
                  <a:cubicBezTo>
                    <a:pt x="4650" y="15"/>
                    <a:pt x="4650" y="15"/>
                    <a:pt x="4650" y="15"/>
                  </a:cubicBezTo>
                  <a:cubicBezTo>
                    <a:pt x="4074" y="15"/>
                    <a:pt x="4074" y="15"/>
                    <a:pt x="4074" y="15"/>
                  </a:cubicBezTo>
                  <a:cubicBezTo>
                    <a:pt x="4074" y="1305"/>
                    <a:pt x="4074" y="1305"/>
                    <a:pt x="4074" y="1305"/>
                  </a:cubicBezTo>
                  <a:lnTo>
                    <a:pt x="4650" y="1305"/>
                  </a:lnTo>
                  <a:close/>
                  <a:moveTo>
                    <a:pt x="3910" y="1305"/>
                  </a:moveTo>
                  <a:cubicBezTo>
                    <a:pt x="3910" y="1106"/>
                    <a:pt x="3910" y="1106"/>
                    <a:pt x="3910" y="1106"/>
                  </a:cubicBezTo>
                  <a:cubicBezTo>
                    <a:pt x="3547" y="1106"/>
                    <a:pt x="3547" y="1106"/>
                    <a:pt x="3547" y="1106"/>
                  </a:cubicBezTo>
                  <a:cubicBezTo>
                    <a:pt x="3547" y="15"/>
                    <a:pt x="3547" y="15"/>
                    <a:pt x="3547" y="15"/>
                  </a:cubicBezTo>
                  <a:cubicBezTo>
                    <a:pt x="3334" y="15"/>
                    <a:pt x="3334" y="15"/>
                    <a:pt x="3334" y="15"/>
                  </a:cubicBezTo>
                  <a:cubicBezTo>
                    <a:pt x="3334" y="1305"/>
                    <a:pt x="3334" y="1305"/>
                    <a:pt x="3334" y="1305"/>
                  </a:cubicBezTo>
                  <a:lnTo>
                    <a:pt x="3910" y="1305"/>
                  </a:lnTo>
                  <a:close/>
                  <a:moveTo>
                    <a:pt x="2947" y="420"/>
                  </a:moveTo>
                  <a:cubicBezTo>
                    <a:pt x="2947" y="512"/>
                    <a:pt x="2924" y="564"/>
                    <a:pt x="2833" y="564"/>
                  </a:cubicBezTo>
                  <a:cubicBezTo>
                    <a:pt x="2734" y="564"/>
                    <a:pt x="2734" y="564"/>
                    <a:pt x="2734" y="564"/>
                  </a:cubicBezTo>
                  <a:cubicBezTo>
                    <a:pt x="2734" y="213"/>
                    <a:pt x="2734" y="213"/>
                    <a:pt x="2734" y="213"/>
                  </a:cubicBezTo>
                  <a:cubicBezTo>
                    <a:pt x="2833" y="213"/>
                    <a:pt x="2833" y="213"/>
                    <a:pt x="2833" y="213"/>
                  </a:cubicBezTo>
                  <a:cubicBezTo>
                    <a:pt x="2924" y="213"/>
                    <a:pt x="2947" y="263"/>
                    <a:pt x="2947" y="355"/>
                  </a:cubicBezTo>
                  <a:lnTo>
                    <a:pt x="2947" y="420"/>
                  </a:lnTo>
                  <a:close/>
                  <a:moveTo>
                    <a:pt x="3160" y="433"/>
                  </a:moveTo>
                  <a:cubicBezTo>
                    <a:pt x="3160" y="342"/>
                    <a:pt x="3160" y="342"/>
                    <a:pt x="3160" y="342"/>
                  </a:cubicBezTo>
                  <a:cubicBezTo>
                    <a:pt x="3160" y="134"/>
                    <a:pt x="3053" y="15"/>
                    <a:pt x="2846" y="15"/>
                  </a:cubicBezTo>
                  <a:cubicBezTo>
                    <a:pt x="2521" y="15"/>
                    <a:pt x="2521" y="15"/>
                    <a:pt x="2521" y="15"/>
                  </a:cubicBezTo>
                  <a:cubicBezTo>
                    <a:pt x="2521" y="1305"/>
                    <a:pt x="2521" y="1305"/>
                    <a:pt x="2521" y="1305"/>
                  </a:cubicBezTo>
                  <a:cubicBezTo>
                    <a:pt x="2734" y="1305"/>
                    <a:pt x="2734" y="1305"/>
                    <a:pt x="2734" y="1305"/>
                  </a:cubicBezTo>
                  <a:cubicBezTo>
                    <a:pt x="2734" y="762"/>
                    <a:pt x="2734" y="762"/>
                    <a:pt x="2734" y="762"/>
                  </a:cubicBezTo>
                  <a:cubicBezTo>
                    <a:pt x="2846" y="762"/>
                    <a:pt x="2846" y="762"/>
                    <a:pt x="2846" y="762"/>
                  </a:cubicBezTo>
                  <a:cubicBezTo>
                    <a:pt x="3053" y="762"/>
                    <a:pt x="3160" y="643"/>
                    <a:pt x="3160" y="433"/>
                  </a:cubicBezTo>
                  <a:close/>
                  <a:moveTo>
                    <a:pt x="2083" y="420"/>
                  </a:moveTo>
                  <a:cubicBezTo>
                    <a:pt x="2083" y="512"/>
                    <a:pt x="2061" y="564"/>
                    <a:pt x="1969" y="564"/>
                  </a:cubicBezTo>
                  <a:cubicBezTo>
                    <a:pt x="1870" y="564"/>
                    <a:pt x="1870" y="564"/>
                    <a:pt x="1870" y="564"/>
                  </a:cubicBezTo>
                  <a:cubicBezTo>
                    <a:pt x="1870" y="213"/>
                    <a:pt x="1870" y="213"/>
                    <a:pt x="1870" y="213"/>
                  </a:cubicBezTo>
                  <a:cubicBezTo>
                    <a:pt x="1969" y="213"/>
                    <a:pt x="1969" y="213"/>
                    <a:pt x="1969" y="213"/>
                  </a:cubicBezTo>
                  <a:cubicBezTo>
                    <a:pt x="2061" y="213"/>
                    <a:pt x="2083" y="263"/>
                    <a:pt x="2083" y="355"/>
                  </a:cubicBezTo>
                  <a:lnTo>
                    <a:pt x="2083" y="420"/>
                  </a:lnTo>
                  <a:close/>
                  <a:moveTo>
                    <a:pt x="2296" y="1305"/>
                  </a:moveTo>
                  <a:cubicBezTo>
                    <a:pt x="2296" y="890"/>
                    <a:pt x="2296" y="890"/>
                    <a:pt x="2296" y="890"/>
                  </a:cubicBezTo>
                  <a:cubicBezTo>
                    <a:pt x="2296" y="770"/>
                    <a:pt x="2263" y="699"/>
                    <a:pt x="2190" y="661"/>
                  </a:cubicBezTo>
                  <a:cubicBezTo>
                    <a:pt x="2263" y="620"/>
                    <a:pt x="2296" y="546"/>
                    <a:pt x="2296" y="433"/>
                  </a:cubicBezTo>
                  <a:cubicBezTo>
                    <a:pt x="2296" y="342"/>
                    <a:pt x="2296" y="342"/>
                    <a:pt x="2296" y="342"/>
                  </a:cubicBezTo>
                  <a:cubicBezTo>
                    <a:pt x="2296" y="134"/>
                    <a:pt x="2190" y="15"/>
                    <a:pt x="1982" y="15"/>
                  </a:cubicBezTo>
                  <a:cubicBezTo>
                    <a:pt x="1657" y="15"/>
                    <a:pt x="1657" y="15"/>
                    <a:pt x="1657" y="15"/>
                  </a:cubicBezTo>
                  <a:cubicBezTo>
                    <a:pt x="1657" y="1305"/>
                    <a:pt x="1657" y="1305"/>
                    <a:pt x="1657" y="1305"/>
                  </a:cubicBezTo>
                  <a:cubicBezTo>
                    <a:pt x="1870" y="1305"/>
                    <a:pt x="1870" y="1305"/>
                    <a:pt x="1870" y="1305"/>
                  </a:cubicBezTo>
                  <a:cubicBezTo>
                    <a:pt x="1870" y="762"/>
                    <a:pt x="1870" y="762"/>
                    <a:pt x="1870" y="762"/>
                  </a:cubicBezTo>
                  <a:cubicBezTo>
                    <a:pt x="1969" y="762"/>
                    <a:pt x="1969" y="762"/>
                    <a:pt x="1969" y="762"/>
                  </a:cubicBezTo>
                  <a:cubicBezTo>
                    <a:pt x="2061" y="762"/>
                    <a:pt x="2083" y="811"/>
                    <a:pt x="2083" y="905"/>
                  </a:cubicBezTo>
                  <a:cubicBezTo>
                    <a:pt x="2083" y="1305"/>
                    <a:pt x="2083" y="1305"/>
                    <a:pt x="2083" y="1305"/>
                  </a:cubicBezTo>
                  <a:lnTo>
                    <a:pt x="2296" y="1305"/>
                  </a:lnTo>
                  <a:close/>
                  <a:moveTo>
                    <a:pt x="1440" y="1305"/>
                  </a:moveTo>
                  <a:cubicBezTo>
                    <a:pt x="1440" y="1106"/>
                    <a:pt x="1440" y="1106"/>
                    <a:pt x="1440" y="1106"/>
                  </a:cubicBezTo>
                  <a:cubicBezTo>
                    <a:pt x="1077" y="1106"/>
                    <a:pt x="1077" y="1106"/>
                    <a:pt x="1077" y="1106"/>
                  </a:cubicBezTo>
                  <a:cubicBezTo>
                    <a:pt x="1077" y="747"/>
                    <a:pt x="1077" y="747"/>
                    <a:pt x="1077" y="747"/>
                  </a:cubicBezTo>
                  <a:cubicBezTo>
                    <a:pt x="1384" y="747"/>
                    <a:pt x="1384" y="747"/>
                    <a:pt x="1384" y="747"/>
                  </a:cubicBezTo>
                  <a:cubicBezTo>
                    <a:pt x="1384" y="549"/>
                    <a:pt x="1384" y="549"/>
                    <a:pt x="1384" y="549"/>
                  </a:cubicBezTo>
                  <a:cubicBezTo>
                    <a:pt x="1077" y="549"/>
                    <a:pt x="1077" y="549"/>
                    <a:pt x="1077" y="549"/>
                  </a:cubicBezTo>
                  <a:cubicBezTo>
                    <a:pt x="1077" y="213"/>
                    <a:pt x="1077" y="213"/>
                    <a:pt x="1077" y="213"/>
                  </a:cubicBezTo>
                  <a:cubicBezTo>
                    <a:pt x="1440" y="213"/>
                    <a:pt x="1440" y="213"/>
                    <a:pt x="1440" y="213"/>
                  </a:cubicBezTo>
                  <a:cubicBezTo>
                    <a:pt x="1440" y="15"/>
                    <a:pt x="1440" y="15"/>
                    <a:pt x="1440" y="15"/>
                  </a:cubicBezTo>
                  <a:cubicBezTo>
                    <a:pt x="864" y="15"/>
                    <a:pt x="864" y="15"/>
                    <a:pt x="864" y="15"/>
                  </a:cubicBezTo>
                  <a:cubicBezTo>
                    <a:pt x="864" y="1305"/>
                    <a:pt x="864" y="1305"/>
                    <a:pt x="864" y="1305"/>
                  </a:cubicBezTo>
                  <a:lnTo>
                    <a:pt x="1440" y="1305"/>
                  </a:lnTo>
                  <a:close/>
                  <a:moveTo>
                    <a:pt x="640" y="635"/>
                  </a:moveTo>
                  <a:cubicBezTo>
                    <a:pt x="640" y="15"/>
                    <a:pt x="640" y="15"/>
                    <a:pt x="640" y="15"/>
                  </a:cubicBezTo>
                  <a:cubicBezTo>
                    <a:pt x="427" y="15"/>
                    <a:pt x="427" y="15"/>
                    <a:pt x="427" y="15"/>
                  </a:cubicBezTo>
                  <a:cubicBezTo>
                    <a:pt x="427" y="605"/>
                    <a:pt x="427" y="605"/>
                    <a:pt x="427" y="605"/>
                  </a:cubicBezTo>
                  <a:cubicBezTo>
                    <a:pt x="427" y="813"/>
                    <a:pt x="380" y="972"/>
                    <a:pt x="318" y="1108"/>
                  </a:cubicBezTo>
                  <a:cubicBezTo>
                    <a:pt x="256" y="974"/>
                    <a:pt x="213" y="811"/>
                    <a:pt x="213" y="605"/>
                  </a:cubicBezTo>
                  <a:cubicBezTo>
                    <a:pt x="213" y="15"/>
                    <a:pt x="213" y="15"/>
                    <a:pt x="213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635"/>
                    <a:pt x="0" y="635"/>
                    <a:pt x="0" y="635"/>
                  </a:cubicBezTo>
                  <a:cubicBezTo>
                    <a:pt x="0" y="912"/>
                    <a:pt x="83" y="1110"/>
                    <a:pt x="176" y="1267"/>
                  </a:cubicBezTo>
                  <a:cubicBezTo>
                    <a:pt x="198" y="1305"/>
                    <a:pt x="198" y="1305"/>
                    <a:pt x="198" y="1305"/>
                  </a:cubicBezTo>
                  <a:cubicBezTo>
                    <a:pt x="442" y="1305"/>
                    <a:pt x="442" y="1305"/>
                    <a:pt x="442" y="1305"/>
                  </a:cubicBezTo>
                  <a:cubicBezTo>
                    <a:pt x="464" y="1267"/>
                    <a:pt x="464" y="1267"/>
                    <a:pt x="464" y="1267"/>
                  </a:cubicBezTo>
                  <a:cubicBezTo>
                    <a:pt x="559" y="1110"/>
                    <a:pt x="640" y="912"/>
                    <a:pt x="640" y="6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075"/>
            <a:ext cx="6204946" cy="98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71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A157B720-52B7-804C-A0D3-E1214CD524D4}"/>
              </a:ext>
            </a:extLst>
          </p:cNvPr>
          <p:cNvSpPr/>
          <p:nvPr userDrawn="1"/>
        </p:nvSpPr>
        <p:spPr>
          <a:xfrm>
            <a:off x="0" y="0"/>
            <a:ext cx="6096000" cy="5661025"/>
          </a:xfrm>
          <a:prstGeom prst="rect">
            <a:avLst/>
          </a:prstGeom>
          <a:solidFill>
            <a:srgbClr val="ED0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048753-774D-8743-964C-36B63EB182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2" y="476250"/>
            <a:ext cx="5040311" cy="3566407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ABE572-709C-644D-AC4C-63C4300BE9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4374076"/>
            <a:ext cx="5038381" cy="365125"/>
          </a:xfrm>
        </p:spPr>
        <p:txBody>
          <a:bodyPr>
            <a:normAutofit/>
          </a:bodyPr>
          <a:lstStyle>
            <a:lvl1pPr marL="0" indent="0" algn="l">
              <a:buNone/>
              <a:defRPr sz="21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59EA1FD-E0A8-2242-A5C3-2C1FF8B369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76" y="4714321"/>
            <a:ext cx="5040299" cy="365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en-US" sz="21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3F5BB4F2-4F6D-2443-9267-1938424A8A9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5661025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C9CD55D-D706-2F41-A5BD-14240E79B9CE}"/>
              </a:ext>
            </a:extLst>
          </p:cNvPr>
          <p:cNvGrpSpPr/>
          <p:nvPr userDrawn="1"/>
        </p:nvGrpSpPr>
        <p:grpSpPr>
          <a:xfrm>
            <a:off x="550863" y="6001270"/>
            <a:ext cx="1898159" cy="463885"/>
            <a:chOff x="612356" y="5989450"/>
            <a:chExt cx="1898159" cy="463885"/>
          </a:xfrm>
        </p:grpSpPr>
        <p:sp>
          <p:nvSpPr>
            <p:cNvPr id="50" name="Shape">
              <a:extLst>
                <a:ext uri="{FF2B5EF4-FFF2-40B4-BE49-F238E27FC236}">
                  <a16:creationId xmlns:a16="http://schemas.microsoft.com/office/drawing/2014/main" id="{B7FA90FF-C68E-1E45-8E83-1534D026AC0F}"/>
                </a:ext>
              </a:extLst>
            </p:cNvPr>
            <p:cNvSpPr/>
            <p:nvPr userDrawn="1"/>
          </p:nvSpPr>
          <p:spPr>
            <a:xfrm>
              <a:off x="765063" y="5992444"/>
              <a:ext cx="76391" cy="190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51" name="Shape">
              <a:extLst>
                <a:ext uri="{FF2B5EF4-FFF2-40B4-BE49-F238E27FC236}">
                  <a16:creationId xmlns:a16="http://schemas.microsoft.com/office/drawing/2014/main" id="{30A6A744-722A-F445-8733-37C519CF8B65}"/>
                </a:ext>
              </a:extLst>
            </p:cNvPr>
            <p:cNvSpPr/>
            <p:nvPr userDrawn="1"/>
          </p:nvSpPr>
          <p:spPr>
            <a:xfrm>
              <a:off x="765063" y="6258933"/>
              <a:ext cx="76391" cy="190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52" name="Shape">
              <a:extLst>
                <a:ext uri="{FF2B5EF4-FFF2-40B4-BE49-F238E27FC236}">
                  <a16:creationId xmlns:a16="http://schemas.microsoft.com/office/drawing/2014/main" id="{6AB8E0E4-4143-B142-939F-21D1A2F68B8D}"/>
                </a:ext>
              </a:extLst>
            </p:cNvPr>
            <p:cNvSpPr/>
            <p:nvPr userDrawn="1"/>
          </p:nvSpPr>
          <p:spPr>
            <a:xfrm>
              <a:off x="612356" y="5992444"/>
              <a:ext cx="76391" cy="458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53" name="Shape">
              <a:extLst>
                <a:ext uri="{FF2B5EF4-FFF2-40B4-BE49-F238E27FC236}">
                  <a16:creationId xmlns:a16="http://schemas.microsoft.com/office/drawing/2014/main" id="{1FD02E03-8E28-5F4C-A93B-6BD1EA6D061B}"/>
                </a:ext>
              </a:extLst>
            </p:cNvPr>
            <p:cNvSpPr/>
            <p:nvPr userDrawn="1"/>
          </p:nvSpPr>
          <p:spPr>
            <a:xfrm>
              <a:off x="917770" y="5992444"/>
              <a:ext cx="229211" cy="343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8" y="14399"/>
                  </a:moveTo>
                  <a:lnTo>
                    <a:pt x="21598" y="0"/>
                  </a:lnTo>
                  <a:lnTo>
                    <a:pt x="14400" y="0"/>
                  </a:lnTo>
                  <a:lnTo>
                    <a:pt x="14400" y="14399"/>
                  </a:lnTo>
                  <a:cubicBezTo>
                    <a:pt x="14400" y="15724"/>
                    <a:pt x="12783" y="16799"/>
                    <a:pt x="10801" y="16799"/>
                  </a:cubicBezTo>
                  <a:cubicBezTo>
                    <a:pt x="8807" y="16799"/>
                    <a:pt x="7202" y="15724"/>
                    <a:pt x="7202" y="14399"/>
                  </a:cubicBezTo>
                  <a:lnTo>
                    <a:pt x="7202" y="0"/>
                  </a:lnTo>
                  <a:lnTo>
                    <a:pt x="4" y="0"/>
                  </a:lnTo>
                  <a:lnTo>
                    <a:pt x="0" y="14399"/>
                  </a:lnTo>
                  <a:cubicBezTo>
                    <a:pt x="0" y="18386"/>
                    <a:pt x="4828" y="21600"/>
                    <a:pt x="10801" y="21600"/>
                  </a:cubicBezTo>
                  <a:cubicBezTo>
                    <a:pt x="16774" y="21600"/>
                    <a:pt x="21600" y="18386"/>
                    <a:pt x="21600" y="14399"/>
                  </a:cubicBezTo>
                  <a:cubicBezTo>
                    <a:pt x="21600" y="14399"/>
                    <a:pt x="21598" y="14399"/>
                    <a:pt x="21598" y="14399"/>
                  </a:cubicBezTo>
                  <a:close/>
                </a:path>
              </a:pathLst>
            </a:custGeom>
            <a:solidFill>
              <a:srgbClr val="ED0010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D0F42141-6C0F-3C42-80F0-19E25BB873AE}"/>
                </a:ext>
              </a:extLst>
            </p:cNvPr>
            <p:cNvSpPr/>
            <p:nvPr userDrawn="1"/>
          </p:nvSpPr>
          <p:spPr>
            <a:xfrm>
              <a:off x="1299537" y="5989450"/>
              <a:ext cx="1210978" cy="195118"/>
            </a:xfrm>
            <a:custGeom>
              <a:avLst/>
              <a:gdLst>
                <a:gd name="connsiteX0" fmla="*/ 1045838 w 1210978"/>
                <a:gd name="connsiteY0" fmla="*/ 29584 h 195118"/>
                <a:gd name="connsiteX1" fmla="*/ 1030072 w 1210978"/>
                <a:gd name="connsiteY1" fmla="*/ 46431 h 195118"/>
                <a:gd name="connsiteX2" fmla="*/ 1030072 w 1210978"/>
                <a:gd name="connsiteY2" fmla="*/ 148696 h 195118"/>
                <a:gd name="connsiteX3" fmla="*/ 1045838 w 1210978"/>
                <a:gd name="connsiteY3" fmla="*/ 165281 h 195118"/>
                <a:gd name="connsiteX4" fmla="*/ 1061587 w 1210978"/>
                <a:gd name="connsiteY4" fmla="*/ 148696 h 195118"/>
                <a:gd name="connsiteX5" fmla="*/ 1061587 w 1210978"/>
                <a:gd name="connsiteY5" fmla="*/ 46431 h 195118"/>
                <a:gd name="connsiteX6" fmla="*/ 1045838 w 1210978"/>
                <a:gd name="connsiteY6" fmla="*/ 29584 h 195118"/>
                <a:gd name="connsiteX7" fmla="*/ 918583 w 1210978"/>
                <a:gd name="connsiteY7" fmla="*/ 29584 h 195118"/>
                <a:gd name="connsiteX8" fmla="*/ 902830 w 1210978"/>
                <a:gd name="connsiteY8" fmla="*/ 46431 h 195118"/>
                <a:gd name="connsiteX9" fmla="*/ 902830 w 1210978"/>
                <a:gd name="connsiteY9" fmla="*/ 148696 h 195118"/>
                <a:gd name="connsiteX10" fmla="*/ 918583 w 1210978"/>
                <a:gd name="connsiteY10" fmla="*/ 165281 h 195118"/>
                <a:gd name="connsiteX11" fmla="*/ 934332 w 1210978"/>
                <a:gd name="connsiteY11" fmla="*/ 148696 h 195118"/>
                <a:gd name="connsiteX12" fmla="*/ 934332 w 1210978"/>
                <a:gd name="connsiteY12" fmla="*/ 46431 h 195118"/>
                <a:gd name="connsiteX13" fmla="*/ 918583 w 1210978"/>
                <a:gd name="connsiteY13" fmla="*/ 29584 h 195118"/>
                <a:gd name="connsiteX14" fmla="*/ 174510 w 1210978"/>
                <a:gd name="connsiteY14" fmla="*/ 29584 h 195118"/>
                <a:gd name="connsiteX15" fmla="*/ 158757 w 1210978"/>
                <a:gd name="connsiteY15" fmla="*/ 46431 h 195118"/>
                <a:gd name="connsiteX16" fmla="*/ 158757 w 1210978"/>
                <a:gd name="connsiteY16" fmla="*/ 148696 h 195118"/>
                <a:gd name="connsiteX17" fmla="*/ 174510 w 1210978"/>
                <a:gd name="connsiteY17" fmla="*/ 165281 h 195118"/>
                <a:gd name="connsiteX18" fmla="*/ 190272 w 1210978"/>
                <a:gd name="connsiteY18" fmla="*/ 148696 h 195118"/>
                <a:gd name="connsiteX19" fmla="*/ 190272 w 1210978"/>
                <a:gd name="connsiteY19" fmla="*/ 46431 h 195118"/>
                <a:gd name="connsiteX20" fmla="*/ 174510 w 1210978"/>
                <a:gd name="connsiteY20" fmla="*/ 29584 h 195118"/>
                <a:gd name="connsiteX21" fmla="*/ 1125839 w 1210978"/>
                <a:gd name="connsiteY21" fmla="*/ 2994 h 195118"/>
                <a:gd name="connsiteX22" fmla="*/ 1157352 w 1210978"/>
                <a:gd name="connsiteY22" fmla="*/ 2994 h 195118"/>
                <a:gd name="connsiteX23" fmla="*/ 1157352 w 1210978"/>
                <a:gd name="connsiteY23" fmla="*/ 164396 h 195118"/>
                <a:gd name="connsiteX24" fmla="*/ 1210978 w 1210978"/>
                <a:gd name="connsiteY24" fmla="*/ 164396 h 195118"/>
                <a:gd name="connsiteX25" fmla="*/ 1210978 w 1210978"/>
                <a:gd name="connsiteY25" fmla="*/ 193688 h 195118"/>
                <a:gd name="connsiteX26" fmla="*/ 1125839 w 1210978"/>
                <a:gd name="connsiteY26" fmla="*/ 193688 h 195118"/>
                <a:gd name="connsiteX27" fmla="*/ 744072 w 1210978"/>
                <a:gd name="connsiteY27" fmla="*/ 2994 h 195118"/>
                <a:gd name="connsiteX28" fmla="*/ 775587 w 1210978"/>
                <a:gd name="connsiteY28" fmla="*/ 2994 h 195118"/>
                <a:gd name="connsiteX29" fmla="*/ 775587 w 1210978"/>
                <a:gd name="connsiteY29" fmla="*/ 82026 h 195118"/>
                <a:gd name="connsiteX30" fmla="*/ 807101 w 1210978"/>
                <a:gd name="connsiteY30" fmla="*/ 82026 h 195118"/>
                <a:gd name="connsiteX31" fmla="*/ 807101 w 1210978"/>
                <a:gd name="connsiteY31" fmla="*/ 2994 h 195118"/>
                <a:gd name="connsiteX32" fmla="*/ 838603 w 1210978"/>
                <a:gd name="connsiteY32" fmla="*/ 2994 h 195118"/>
                <a:gd name="connsiteX33" fmla="*/ 838603 w 1210978"/>
                <a:gd name="connsiteY33" fmla="*/ 193688 h 195118"/>
                <a:gd name="connsiteX34" fmla="*/ 807101 w 1210978"/>
                <a:gd name="connsiteY34" fmla="*/ 193688 h 195118"/>
                <a:gd name="connsiteX35" fmla="*/ 807101 w 1210978"/>
                <a:gd name="connsiteY35" fmla="*/ 111328 h 195118"/>
                <a:gd name="connsiteX36" fmla="*/ 775587 w 1210978"/>
                <a:gd name="connsiteY36" fmla="*/ 111328 h 195118"/>
                <a:gd name="connsiteX37" fmla="*/ 775587 w 1210978"/>
                <a:gd name="connsiteY37" fmla="*/ 193688 h 195118"/>
                <a:gd name="connsiteX38" fmla="*/ 744072 w 1210978"/>
                <a:gd name="connsiteY38" fmla="*/ 193688 h 195118"/>
                <a:gd name="connsiteX39" fmla="*/ 381767 w 1210978"/>
                <a:gd name="connsiteY39" fmla="*/ 2994 h 195118"/>
                <a:gd name="connsiteX40" fmla="*/ 466881 w 1210978"/>
                <a:gd name="connsiteY40" fmla="*/ 2994 h 195118"/>
                <a:gd name="connsiteX41" fmla="*/ 466881 w 1210978"/>
                <a:gd name="connsiteY41" fmla="*/ 32287 h 195118"/>
                <a:gd name="connsiteX42" fmla="*/ 413255 w 1210978"/>
                <a:gd name="connsiteY42" fmla="*/ 32287 h 195118"/>
                <a:gd name="connsiteX43" fmla="*/ 413255 w 1210978"/>
                <a:gd name="connsiteY43" fmla="*/ 82026 h 195118"/>
                <a:gd name="connsiteX44" fmla="*/ 458602 w 1210978"/>
                <a:gd name="connsiteY44" fmla="*/ 82026 h 195118"/>
                <a:gd name="connsiteX45" fmla="*/ 458602 w 1210978"/>
                <a:gd name="connsiteY45" fmla="*/ 111328 h 195118"/>
                <a:gd name="connsiteX46" fmla="*/ 413255 w 1210978"/>
                <a:gd name="connsiteY46" fmla="*/ 111328 h 195118"/>
                <a:gd name="connsiteX47" fmla="*/ 413255 w 1210978"/>
                <a:gd name="connsiteY47" fmla="*/ 164396 h 195118"/>
                <a:gd name="connsiteX48" fmla="*/ 466881 w 1210978"/>
                <a:gd name="connsiteY48" fmla="*/ 164396 h 195118"/>
                <a:gd name="connsiteX49" fmla="*/ 466881 w 1210978"/>
                <a:gd name="connsiteY49" fmla="*/ 193688 h 195118"/>
                <a:gd name="connsiteX50" fmla="*/ 381767 w 1210978"/>
                <a:gd name="connsiteY50" fmla="*/ 193688 h 195118"/>
                <a:gd name="connsiteX51" fmla="*/ 0 w 1210978"/>
                <a:gd name="connsiteY51" fmla="*/ 2994 h 195118"/>
                <a:gd name="connsiteX52" fmla="*/ 31515 w 1210978"/>
                <a:gd name="connsiteY52" fmla="*/ 2994 h 195118"/>
                <a:gd name="connsiteX53" fmla="*/ 31515 w 1210978"/>
                <a:gd name="connsiteY53" fmla="*/ 82026 h 195118"/>
                <a:gd name="connsiteX54" fmla="*/ 63030 w 1210978"/>
                <a:gd name="connsiteY54" fmla="*/ 82026 h 195118"/>
                <a:gd name="connsiteX55" fmla="*/ 63030 w 1210978"/>
                <a:gd name="connsiteY55" fmla="*/ 2994 h 195118"/>
                <a:gd name="connsiteX56" fmla="*/ 94519 w 1210978"/>
                <a:gd name="connsiteY56" fmla="*/ 2994 h 195118"/>
                <a:gd name="connsiteX57" fmla="*/ 94519 w 1210978"/>
                <a:gd name="connsiteY57" fmla="*/ 193688 h 195118"/>
                <a:gd name="connsiteX58" fmla="*/ 63030 w 1210978"/>
                <a:gd name="connsiteY58" fmla="*/ 193688 h 195118"/>
                <a:gd name="connsiteX59" fmla="*/ 63030 w 1210978"/>
                <a:gd name="connsiteY59" fmla="*/ 111328 h 195118"/>
                <a:gd name="connsiteX60" fmla="*/ 31515 w 1210978"/>
                <a:gd name="connsiteY60" fmla="*/ 111328 h 195118"/>
                <a:gd name="connsiteX61" fmla="*/ 31515 w 1210978"/>
                <a:gd name="connsiteY61" fmla="*/ 193688 h 195118"/>
                <a:gd name="connsiteX62" fmla="*/ 0 w 1210978"/>
                <a:gd name="connsiteY62" fmla="*/ 193688 h 195118"/>
                <a:gd name="connsiteX63" fmla="*/ 1045838 w 1210978"/>
                <a:gd name="connsiteY63" fmla="*/ 0 h 195118"/>
                <a:gd name="connsiteX64" fmla="*/ 1093102 w 1210978"/>
                <a:gd name="connsiteY64" fmla="*/ 46431 h 195118"/>
                <a:gd name="connsiteX65" fmla="*/ 1093102 w 1210978"/>
                <a:gd name="connsiteY65" fmla="*/ 147585 h 195118"/>
                <a:gd name="connsiteX66" fmla="*/ 1045838 w 1210978"/>
                <a:gd name="connsiteY66" fmla="*/ 195118 h 195118"/>
                <a:gd name="connsiteX67" fmla="*/ 998583 w 1210978"/>
                <a:gd name="connsiteY67" fmla="*/ 148696 h 195118"/>
                <a:gd name="connsiteX68" fmla="*/ 998583 w 1210978"/>
                <a:gd name="connsiteY68" fmla="*/ 47533 h 195118"/>
                <a:gd name="connsiteX69" fmla="*/ 1045838 w 1210978"/>
                <a:gd name="connsiteY69" fmla="*/ 0 h 195118"/>
                <a:gd name="connsiteX70" fmla="*/ 918583 w 1210978"/>
                <a:gd name="connsiteY70" fmla="*/ 0 h 195118"/>
                <a:gd name="connsiteX71" fmla="*/ 965847 w 1210978"/>
                <a:gd name="connsiteY71" fmla="*/ 46431 h 195118"/>
                <a:gd name="connsiteX72" fmla="*/ 965847 w 1210978"/>
                <a:gd name="connsiteY72" fmla="*/ 147585 h 195118"/>
                <a:gd name="connsiteX73" fmla="*/ 918583 w 1210978"/>
                <a:gd name="connsiteY73" fmla="*/ 195118 h 195118"/>
                <a:gd name="connsiteX74" fmla="*/ 871328 w 1210978"/>
                <a:gd name="connsiteY74" fmla="*/ 148696 h 195118"/>
                <a:gd name="connsiteX75" fmla="*/ 871328 w 1210978"/>
                <a:gd name="connsiteY75" fmla="*/ 47533 h 195118"/>
                <a:gd name="connsiteX76" fmla="*/ 918583 w 1210978"/>
                <a:gd name="connsiteY76" fmla="*/ 0 h 195118"/>
                <a:gd name="connsiteX77" fmla="*/ 664081 w 1210978"/>
                <a:gd name="connsiteY77" fmla="*/ 0 h 195118"/>
                <a:gd name="connsiteX78" fmla="*/ 711347 w 1210978"/>
                <a:gd name="connsiteY78" fmla="*/ 46431 h 195118"/>
                <a:gd name="connsiteX79" fmla="*/ 711347 w 1210978"/>
                <a:gd name="connsiteY79" fmla="*/ 67442 h 195118"/>
                <a:gd name="connsiteX80" fmla="*/ 679832 w 1210978"/>
                <a:gd name="connsiteY80" fmla="*/ 67442 h 195118"/>
                <a:gd name="connsiteX81" fmla="*/ 679832 w 1210978"/>
                <a:gd name="connsiteY81" fmla="*/ 46431 h 195118"/>
                <a:gd name="connsiteX82" fmla="*/ 664081 w 1210978"/>
                <a:gd name="connsiteY82" fmla="*/ 29584 h 195118"/>
                <a:gd name="connsiteX83" fmla="*/ 648318 w 1210978"/>
                <a:gd name="connsiteY83" fmla="*/ 46431 h 195118"/>
                <a:gd name="connsiteX84" fmla="*/ 648318 w 1210978"/>
                <a:gd name="connsiteY84" fmla="*/ 148696 h 195118"/>
                <a:gd name="connsiteX85" fmla="*/ 664081 w 1210978"/>
                <a:gd name="connsiteY85" fmla="*/ 165281 h 195118"/>
                <a:gd name="connsiteX86" fmla="*/ 679832 w 1210978"/>
                <a:gd name="connsiteY86" fmla="*/ 148696 h 195118"/>
                <a:gd name="connsiteX87" fmla="*/ 679832 w 1210978"/>
                <a:gd name="connsiteY87" fmla="*/ 125481 h 195118"/>
                <a:gd name="connsiteX88" fmla="*/ 711347 w 1210978"/>
                <a:gd name="connsiteY88" fmla="*/ 125481 h 195118"/>
                <a:gd name="connsiteX89" fmla="*/ 711347 w 1210978"/>
                <a:gd name="connsiteY89" fmla="*/ 147585 h 195118"/>
                <a:gd name="connsiteX90" fmla="*/ 664081 w 1210978"/>
                <a:gd name="connsiteY90" fmla="*/ 195118 h 195118"/>
                <a:gd name="connsiteX91" fmla="*/ 616816 w 1210978"/>
                <a:gd name="connsiteY91" fmla="*/ 148696 h 195118"/>
                <a:gd name="connsiteX92" fmla="*/ 616816 w 1210978"/>
                <a:gd name="connsiteY92" fmla="*/ 47533 h 195118"/>
                <a:gd name="connsiteX93" fmla="*/ 664081 w 1210978"/>
                <a:gd name="connsiteY93" fmla="*/ 0 h 195118"/>
                <a:gd name="connsiteX94" fmla="*/ 540074 w 1210978"/>
                <a:gd name="connsiteY94" fmla="*/ 0 h 195118"/>
                <a:gd name="connsiteX95" fmla="*/ 587629 w 1210978"/>
                <a:gd name="connsiteY95" fmla="*/ 45320 h 195118"/>
                <a:gd name="connsiteX96" fmla="*/ 587629 w 1210978"/>
                <a:gd name="connsiteY96" fmla="*/ 58039 h 195118"/>
                <a:gd name="connsiteX97" fmla="*/ 555836 w 1210978"/>
                <a:gd name="connsiteY97" fmla="*/ 58039 h 195118"/>
                <a:gd name="connsiteX98" fmla="*/ 555836 w 1210978"/>
                <a:gd name="connsiteY98" fmla="*/ 45320 h 195118"/>
                <a:gd name="connsiteX99" fmla="*/ 540074 w 1210978"/>
                <a:gd name="connsiteY99" fmla="*/ 29584 h 195118"/>
                <a:gd name="connsiteX100" fmla="*/ 524056 w 1210978"/>
                <a:gd name="connsiteY100" fmla="*/ 45320 h 195118"/>
                <a:gd name="connsiteX101" fmla="*/ 524056 w 1210978"/>
                <a:gd name="connsiteY101" fmla="*/ 51679 h 195118"/>
                <a:gd name="connsiteX102" fmla="*/ 532890 w 1210978"/>
                <a:gd name="connsiteY102" fmla="*/ 69656 h 195118"/>
                <a:gd name="connsiteX103" fmla="*/ 570489 w 1210978"/>
                <a:gd name="connsiteY103" fmla="*/ 101154 h 195118"/>
                <a:gd name="connsiteX104" fmla="*/ 587629 w 1210978"/>
                <a:gd name="connsiteY104" fmla="*/ 135987 h 195118"/>
                <a:gd name="connsiteX105" fmla="*/ 587629 w 1210978"/>
                <a:gd name="connsiteY105" fmla="*/ 150901 h 195118"/>
                <a:gd name="connsiteX106" fmla="*/ 540074 w 1210978"/>
                <a:gd name="connsiteY106" fmla="*/ 195118 h 195118"/>
                <a:gd name="connsiteX107" fmla="*/ 492554 w 1210978"/>
                <a:gd name="connsiteY107" fmla="*/ 151452 h 195118"/>
                <a:gd name="connsiteX108" fmla="*/ 492554 w 1210978"/>
                <a:gd name="connsiteY108" fmla="*/ 138182 h 195118"/>
                <a:gd name="connsiteX109" fmla="*/ 524056 w 1210978"/>
                <a:gd name="connsiteY109" fmla="*/ 138182 h 195118"/>
                <a:gd name="connsiteX110" fmla="*/ 524056 w 1210978"/>
                <a:gd name="connsiteY110" fmla="*/ 148696 h 195118"/>
                <a:gd name="connsiteX111" fmla="*/ 540074 w 1210978"/>
                <a:gd name="connsiteY111" fmla="*/ 165281 h 195118"/>
                <a:gd name="connsiteX112" fmla="*/ 555836 w 1210978"/>
                <a:gd name="connsiteY112" fmla="*/ 148696 h 195118"/>
                <a:gd name="connsiteX113" fmla="*/ 555836 w 1210978"/>
                <a:gd name="connsiteY113" fmla="*/ 142066 h 195118"/>
                <a:gd name="connsiteX114" fmla="*/ 546166 w 1210978"/>
                <a:gd name="connsiteY114" fmla="*/ 121055 h 195118"/>
                <a:gd name="connsiteX115" fmla="*/ 508571 w 1210978"/>
                <a:gd name="connsiteY115" fmla="*/ 89547 h 195118"/>
                <a:gd name="connsiteX116" fmla="*/ 492554 w 1210978"/>
                <a:gd name="connsiteY116" fmla="*/ 54724 h 195118"/>
                <a:gd name="connsiteX117" fmla="*/ 492554 w 1210978"/>
                <a:gd name="connsiteY117" fmla="*/ 45320 h 195118"/>
                <a:gd name="connsiteX118" fmla="*/ 540074 w 1210978"/>
                <a:gd name="connsiteY118" fmla="*/ 0 h 195118"/>
                <a:gd name="connsiteX119" fmla="*/ 301766 w 1210978"/>
                <a:gd name="connsiteY119" fmla="*/ 0 h 195118"/>
                <a:gd name="connsiteX120" fmla="*/ 349030 w 1210978"/>
                <a:gd name="connsiteY120" fmla="*/ 46431 h 195118"/>
                <a:gd name="connsiteX121" fmla="*/ 349030 w 1210978"/>
                <a:gd name="connsiteY121" fmla="*/ 60252 h 195118"/>
                <a:gd name="connsiteX122" fmla="*/ 317528 w 1210978"/>
                <a:gd name="connsiteY122" fmla="*/ 60252 h 195118"/>
                <a:gd name="connsiteX123" fmla="*/ 317528 w 1210978"/>
                <a:gd name="connsiteY123" fmla="*/ 46431 h 195118"/>
                <a:gd name="connsiteX124" fmla="*/ 301766 w 1210978"/>
                <a:gd name="connsiteY124" fmla="*/ 29584 h 195118"/>
                <a:gd name="connsiteX125" fmla="*/ 286013 w 1210978"/>
                <a:gd name="connsiteY125" fmla="*/ 46431 h 195118"/>
                <a:gd name="connsiteX126" fmla="*/ 286013 w 1210978"/>
                <a:gd name="connsiteY126" fmla="*/ 148696 h 195118"/>
                <a:gd name="connsiteX127" fmla="*/ 301766 w 1210978"/>
                <a:gd name="connsiteY127" fmla="*/ 165281 h 195118"/>
                <a:gd name="connsiteX128" fmla="*/ 317528 w 1210978"/>
                <a:gd name="connsiteY128" fmla="*/ 148696 h 195118"/>
                <a:gd name="connsiteX129" fmla="*/ 317528 w 1210978"/>
                <a:gd name="connsiteY129" fmla="*/ 113873 h 195118"/>
                <a:gd name="connsiteX130" fmla="*/ 299841 w 1210978"/>
                <a:gd name="connsiteY130" fmla="*/ 113873 h 195118"/>
                <a:gd name="connsiteX131" fmla="*/ 299841 w 1210978"/>
                <a:gd name="connsiteY131" fmla="*/ 85401 h 195118"/>
                <a:gd name="connsiteX132" fmla="*/ 349030 w 1210978"/>
                <a:gd name="connsiteY132" fmla="*/ 85401 h 195118"/>
                <a:gd name="connsiteX133" fmla="*/ 349030 w 1210978"/>
                <a:gd name="connsiteY133" fmla="*/ 147585 h 195118"/>
                <a:gd name="connsiteX134" fmla="*/ 301766 w 1210978"/>
                <a:gd name="connsiteY134" fmla="*/ 195118 h 195118"/>
                <a:gd name="connsiteX135" fmla="*/ 254511 w 1210978"/>
                <a:gd name="connsiteY135" fmla="*/ 148696 h 195118"/>
                <a:gd name="connsiteX136" fmla="*/ 254511 w 1210978"/>
                <a:gd name="connsiteY136" fmla="*/ 47533 h 195118"/>
                <a:gd name="connsiteX137" fmla="*/ 301766 w 1210978"/>
                <a:gd name="connsiteY137" fmla="*/ 0 h 195118"/>
                <a:gd name="connsiteX138" fmla="*/ 174510 w 1210978"/>
                <a:gd name="connsiteY138" fmla="*/ 0 h 195118"/>
                <a:gd name="connsiteX139" fmla="*/ 221774 w 1210978"/>
                <a:gd name="connsiteY139" fmla="*/ 46431 h 195118"/>
                <a:gd name="connsiteX140" fmla="*/ 221774 w 1210978"/>
                <a:gd name="connsiteY140" fmla="*/ 147585 h 195118"/>
                <a:gd name="connsiteX141" fmla="*/ 174510 w 1210978"/>
                <a:gd name="connsiteY141" fmla="*/ 195118 h 195118"/>
                <a:gd name="connsiteX142" fmla="*/ 127255 w 1210978"/>
                <a:gd name="connsiteY142" fmla="*/ 148696 h 195118"/>
                <a:gd name="connsiteX143" fmla="*/ 127255 w 1210978"/>
                <a:gd name="connsiteY143" fmla="*/ 47533 h 195118"/>
                <a:gd name="connsiteX144" fmla="*/ 174510 w 1210978"/>
                <a:gd name="connsiteY144" fmla="*/ 0 h 19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210978" h="195118">
                  <a:moveTo>
                    <a:pt x="1045838" y="29584"/>
                  </a:moveTo>
                  <a:cubicBezTo>
                    <a:pt x="1036167" y="29584"/>
                    <a:pt x="1030072" y="35925"/>
                    <a:pt x="1030072" y="46431"/>
                  </a:cubicBezTo>
                  <a:lnTo>
                    <a:pt x="1030072" y="148696"/>
                  </a:lnTo>
                  <a:cubicBezTo>
                    <a:pt x="1030072" y="159193"/>
                    <a:pt x="1036167" y="165281"/>
                    <a:pt x="1045838" y="165281"/>
                  </a:cubicBezTo>
                  <a:cubicBezTo>
                    <a:pt x="1055509" y="165281"/>
                    <a:pt x="1061587" y="159193"/>
                    <a:pt x="1061587" y="148696"/>
                  </a:cubicBezTo>
                  <a:cubicBezTo>
                    <a:pt x="1061587" y="148696"/>
                    <a:pt x="1061587" y="46431"/>
                    <a:pt x="1061587" y="46431"/>
                  </a:cubicBezTo>
                  <a:cubicBezTo>
                    <a:pt x="1061587" y="35925"/>
                    <a:pt x="1055509" y="29584"/>
                    <a:pt x="1045838" y="29584"/>
                  </a:cubicBezTo>
                  <a:close/>
                  <a:moveTo>
                    <a:pt x="918583" y="29584"/>
                  </a:moveTo>
                  <a:cubicBezTo>
                    <a:pt x="908912" y="29584"/>
                    <a:pt x="902830" y="35925"/>
                    <a:pt x="902830" y="46431"/>
                  </a:cubicBezTo>
                  <a:lnTo>
                    <a:pt x="902830" y="148696"/>
                  </a:lnTo>
                  <a:cubicBezTo>
                    <a:pt x="902830" y="159193"/>
                    <a:pt x="908912" y="165281"/>
                    <a:pt x="918583" y="165281"/>
                  </a:cubicBezTo>
                  <a:cubicBezTo>
                    <a:pt x="928254" y="165281"/>
                    <a:pt x="934332" y="159193"/>
                    <a:pt x="934332" y="148696"/>
                  </a:cubicBezTo>
                  <a:cubicBezTo>
                    <a:pt x="934332" y="148696"/>
                    <a:pt x="934332" y="46431"/>
                    <a:pt x="934332" y="46431"/>
                  </a:cubicBezTo>
                  <a:cubicBezTo>
                    <a:pt x="934332" y="35925"/>
                    <a:pt x="928254" y="29584"/>
                    <a:pt x="918583" y="29584"/>
                  </a:cubicBezTo>
                  <a:close/>
                  <a:moveTo>
                    <a:pt x="174510" y="29584"/>
                  </a:moveTo>
                  <a:cubicBezTo>
                    <a:pt x="164839" y="29584"/>
                    <a:pt x="158757" y="35925"/>
                    <a:pt x="158757" y="46431"/>
                  </a:cubicBezTo>
                  <a:lnTo>
                    <a:pt x="158757" y="148696"/>
                  </a:lnTo>
                  <a:cubicBezTo>
                    <a:pt x="158757" y="159193"/>
                    <a:pt x="164839" y="165281"/>
                    <a:pt x="174510" y="165281"/>
                  </a:cubicBezTo>
                  <a:cubicBezTo>
                    <a:pt x="184181" y="165281"/>
                    <a:pt x="190272" y="159193"/>
                    <a:pt x="190272" y="148696"/>
                  </a:cubicBezTo>
                  <a:cubicBezTo>
                    <a:pt x="190272" y="148696"/>
                    <a:pt x="190272" y="46431"/>
                    <a:pt x="190272" y="46431"/>
                  </a:cubicBezTo>
                  <a:cubicBezTo>
                    <a:pt x="190272" y="35925"/>
                    <a:pt x="184181" y="29584"/>
                    <a:pt x="174510" y="29584"/>
                  </a:cubicBezTo>
                  <a:close/>
                  <a:moveTo>
                    <a:pt x="1125839" y="2994"/>
                  </a:moveTo>
                  <a:cubicBezTo>
                    <a:pt x="1125839" y="2994"/>
                    <a:pt x="1157352" y="2994"/>
                    <a:pt x="1157352" y="2994"/>
                  </a:cubicBezTo>
                  <a:lnTo>
                    <a:pt x="1157352" y="164396"/>
                  </a:lnTo>
                  <a:lnTo>
                    <a:pt x="1210978" y="164396"/>
                  </a:lnTo>
                  <a:lnTo>
                    <a:pt x="1210978" y="193688"/>
                  </a:lnTo>
                  <a:lnTo>
                    <a:pt x="1125839" y="193688"/>
                  </a:lnTo>
                  <a:close/>
                  <a:moveTo>
                    <a:pt x="744072" y="2994"/>
                  </a:moveTo>
                  <a:lnTo>
                    <a:pt x="775587" y="2994"/>
                  </a:lnTo>
                  <a:lnTo>
                    <a:pt x="775587" y="82026"/>
                  </a:lnTo>
                  <a:lnTo>
                    <a:pt x="807101" y="82026"/>
                  </a:lnTo>
                  <a:lnTo>
                    <a:pt x="807101" y="2994"/>
                  </a:lnTo>
                  <a:cubicBezTo>
                    <a:pt x="807101" y="2994"/>
                    <a:pt x="838603" y="2994"/>
                    <a:pt x="838603" y="2994"/>
                  </a:cubicBezTo>
                  <a:lnTo>
                    <a:pt x="838603" y="193688"/>
                  </a:lnTo>
                  <a:lnTo>
                    <a:pt x="807101" y="193688"/>
                  </a:lnTo>
                  <a:lnTo>
                    <a:pt x="807101" y="111328"/>
                  </a:lnTo>
                  <a:lnTo>
                    <a:pt x="775587" y="111328"/>
                  </a:lnTo>
                  <a:lnTo>
                    <a:pt x="775587" y="193688"/>
                  </a:lnTo>
                  <a:lnTo>
                    <a:pt x="744072" y="193688"/>
                  </a:lnTo>
                  <a:close/>
                  <a:moveTo>
                    <a:pt x="381767" y="2994"/>
                  </a:moveTo>
                  <a:cubicBezTo>
                    <a:pt x="381767" y="2994"/>
                    <a:pt x="466881" y="2994"/>
                    <a:pt x="466881" y="2994"/>
                  </a:cubicBezTo>
                  <a:lnTo>
                    <a:pt x="466881" y="32287"/>
                  </a:lnTo>
                  <a:lnTo>
                    <a:pt x="413255" y="32287"/>
                  </a:lnTo>
                  <a:lnTo>
                    <a:pt x="413255" y="82026"/>
                  </a:lnTo>
                  <a:lnTo>
                    <a:pt x="458602" y="82026"/>
                  </a:lnTo>
                  <a:lnTo>
                    <a:pt x="458602" y="111328"/>
                  </a:lnTo>
                  <a:lnTo>
                    <a:pt x="413255" y="111328"/>
                  </a:lnTo>
                  <a:lnTo>
                    <a:pt x="413255" y="164396"/>
                  </a:lnTo>
                  <a:lnTo>
                    <a:pt x="466881" y="164396"/>
                  </a:lnTo>
                  <a:lnTo>
                    <a:pt x="466881" y="193688"/>
                  </a:lnTo>
                  <a:lnTo>
                    <a:pt x="381767" y="193688"/>
                  </a:lnTo>
                  <a:close/>
                  <a:moveTo>
                    <a:pt x="0" y="2994"/>
                  </a:moveTo>
                  <a:lnTo>
                    <a:pt x="31515" y="2994"/>
                  </a:lnTo>
                  <a:lnTo>
                    <a:pt x="31515" y="82026"/>
                  </a:lnTo>
                  <a:lnTo>
                    <a:pt x="63030" y="82026"/>
                  </a:lnTo>
                  <a:lnTo>
                    <a:pt x="63030" y="2994"/>
                  </a:lnTo>
                  <a:cubicBezTo>
                    <a:pt x="63030" y="2994"/>
                    <a:pt x="94519" y="2994"/>
                    <a:pt x="94519" y="2994"/>
                  </a:cubicBezTo>
                  <a:lnTo>
                    <a:pt x="94519" y="193688"/>
                  </a:lnTo>
                  <a:lnTo>
                    <a:pt x="63030" y="193688"/>
                  </a:lnTo>
                  <a:lnTo>
                    <a:pt x="63030" y="111328"/>
                  </a:lnTo>
                  <a:lnTo>
                    <a:pt x="31515" y="111328"/>
                  </a:lnTo>
                  <a:lnTo>
                    <a:pt x="31515" y="193688"/>
                  </a:lnTo>
                  <a:lnTo>
                    <a:pt x="0" y="193688"/>
                  </a:lnTo>
                  <a:close/>
                  <a:moveTo>
                    <a:pt x="1045838" y="0"/>
                  </a:moveTo>
                  <a:cubicBezTo>
                    <a:pt x="1072093" y="0"/>
                    <a:pt x="1093102" y="15754"/>
                    <a:pt x="1093102" y="46431"/>
                  </a:cubicBezTo>
                  <a:lnTo>
                    <a:pt x="1093102" y="147585"/>
                  </a:lnTo>
                  <a:cubicBezTo>
                    <a:pt x="1093102" y="179093"/>
                    <a:pt x="1072093" y="195118"/>
                    <a:pt x="1045838" y="195118"/>
                  </a:cubicBezTo>
                  <a:cubicBezTo>
                    <a:pt x="1019578" y="195118"/>
                    <a:pt x="998583" y="179093"/>
                    <a:pt x="998583" y="148696"/>
                  </a:cubicBezTo>
                  <a:lnTo>
                    <a:pt x="998583" y="47533"/>
                  </a:lnTo>
                  <a:cubicBezTo>
                    <a:pt x="998583" y="15754"/>
                    <a:pt x="1019578" y="0"/>
                    <a:pt x="1045838" y="0"/>
                  </a:cubicBezTo>
                  <a:close/>
                  <a:moveTo>
                    <a:pt x="918583" y="0"/>
                  </a:moveTo>
                  <a:cubicBezTo>
                    <a:pt x="944838" y="0"/>
                    <a:pt x="965847" y="15754"/>
                    <a:pt x="965847" y="46431"/>
                  </a:cubicBezTo>
                  <a:lnTo>
                    <a:pt x="965847" y="147585"/>
                  </a:lnTo>
                  <a:cubicBezTo>
                    <a:pt x="965847" y="179093"/>
                    <a:pt x="944838" y="195118"/>
                    <a:pt x="918583" y="195118"/>
                  </a:cubicBezTo>
                  <a:cubicBezTo>
                    <a:pt x="892336" y="195118"/>
                    <a:pt x="871328" y="179093"/>
                    <a:pt x="871328" y="148696"/>
                  </a:cubicBezTo>
                  <a:lnTo>
                    <a:pt x="871328" y="47533"/>
                  </a:lnTo>
                  <a:cubicBezTo>
                    <a:pt x="871328" y="15754"/>
                    <a:pt x="892336" y="0"/>
                    <a:pt x="918583" y="0"/>
                  </a:cubicBezTo>
                  <a:close/>
                  <a:moveTo>
                    <a:pt x="664081" y="0"/>
                  </a:moveTo>
                  <a:cubicBezTo>
                    <a:pt x="690336" y="0"/>
                    <a:pt x="711347" y="15754"/>
                    <a:pt x="711347" y="46431"/>
                  </a:cubicBezTo>
                  <a:lnTo>
                    <a:pt x="711347" y="67442"/>
                  </a:lnTo>
                  <a:lnTo>
                    <a:pt x="679832" y="67442"/>
                  </a:lnTo>
                  <a:lnTo>
                    <a:pt x="679832" y="46431"/>
                  </a:lnTo>
                  <a:cubicBezTo>
                    <a:pt x="679832" y="35925"/>
                    <a:pt x="673753" y="29584"/>
                    <a:pt x="664081" y="29584"/>
                  </a:cubicBezTo>
                  <a:cubicBezTo>
                    <a:pt x="654410" y="29584"/>
                    <a:pt x="648318" y="35925"/>
                    <a:pt x="648318" y="46431"/>
                  </a:cubicBezTo>
                  <a:lnTo>
                    <a:pt x="648318" y="148696"/>
                  </a:lnTo>
                  <a:cubicBezTo>
                    <a:pt x="648318" y="159193"/>
                    <a:pt x="654410" y="165281"/>
                    <a:pt x="664081" y="165281"/>
                  </a:cubicBezTo>
                  <a:cubicBezTo>
                    <a:pt x="673753" y="165281"/>
                    <a:pt x="679832" y="159193"/>
                    <a:pt x="679832" y="148696"/>
                  </a:cubicBezTo>
                  <a:lnTo>
                    <a:pt x="679832" y="125481"/>
                  </a:lnTo>
                  <a:lnTo>
                    <a:pt x="711347" y="125481"/>
                  </a:lnTo>
                  <a:lnTo>
                    <a:pt x="711347" y="147585"/>
                  </a:lnTo>
                  <a:cubicBezTo>
                    <a:pt x="711347" y="179093"/>
                    <a:pt x="690336" y="195118"/>
                    <a:pt x="664081" y="195118"/>
                  </a:cubicBezTo>
                  <a:cubicBezTo>
                    <a:pt x="637827" y="195118"/>
                    <a:pt x="616816" y="179093"/>
                    <a:pt x="616816" y="148696"/>
                  </a:cubicBezTo>
                  <a:lnTo>
                    <a:pt x="616816" y="47533"/>
                  </a:lnTo>
                  <a:cubicBezTo>
                    <a:pt x="616816" y="15754"/>
                    <a:pt x="637827" y="0"/>
                    <a:pt x="664081" y="0"/>
                  </a:cubicBezTo>
                  <a:close/>
                  <a:moveTo>
                    <a:pt x="540074" y="0"/>
                  </a:moveTo>
                  <a:cubicBezTo>
                    <a:pt x="568552" y="0"/>
                    <a:pt x="587629" y="17967"/>
                    <a:pt x="587629" y="45320"/>
                  </a:cubicBezTo>
                  <a:lnTo>
                    <a:pt x="587629" y="58039"/>
                  </a:lnTo>
                  <a:lnTo>
                    <a:pt x="555836" y="58039"/>
                  </a:lnTo>
                  <a:lnTo>
                    <a:pt x="555836" y="45320"/>
                  </a:lnTo>
                  <a:cubicBezTo>
                    <a:pt x="555836" y="35925"/>
                    <a:pt x="549476" y="29584"/>
                    <a:pt x="540074" y="29584"/>
                  </a:cubicBezTo>
                  <a:cubicBezTo>
                    <a:pt x="531513" y="29584"/>
                    <a:pt x="524056" y="35925"/>
                    <a:pt x="524056" y="45320"/>
                  </a:cubicBezTo>
                  <a:lnTo>
                    <a:pt x="524056" y="51679"/>
                  </a:lnTo>
                  <a:cubicBezTo>
                    <a:pt x="524056" y="60252"/>
                    <a:pt x="527366" y="64949"/>
                    <a:pt x="532890" y="69656"/>
                  </a:cubicBezTo>
                  <a:lnTo>
                    <a:pt x="570489" y="101154"/>
                  </a:lnTo>
                  <a:cubicBezTo>
                    <a:pt x="582092" y="110829"/>
                    <a:pt x="587629" y="120775"/>
                    <a:pt x="587629" y="135987"/>
                  </a:cubicBezTo>
                  <a:lnTo>
                    <a:pt x="587629" y="150901"/>
                  </a:lnTo>
                  <a:cubicBezTo>
                    <a:pt x="587629" y="176329"/>
                    <a:pt x="566343" y="195118"/>
                    <a:pt x="540074" y="195118"/>
                  </a:cubicBezTo>
                  <a:cubicBezTo>
                    <a:pt x="513550" y="195118"/>
                    <a:pt x="492554" y="177151"/>
                    <a:pt x="492554" y="151452"/>
                  </a:cubicBezTo>
                  <a:lnTo>
                    <a:pt x="492554" y="138182"/>
                  </a:lnTo>
                  <a:lnTo>
                    <a:pt x="524056" y="138182"/>
                  </a:lnTo>
                  <a:lnTo>
                    <a:pt x="524056" y="148696"/>
                  </a:lnTo>
                  <a:cubicBezTo>
                    <a:pt x="524056" y="160304"/>
                    <a:pt x="531513" y="165281"/>
                    <a:pt x="540074" y="165281"/>
                  </a:cubicBezTo>
                  <a:cubicBezTo>
                    <a:pt x="549476" y="165281"/>
                    <a:pt x="555836" y="159193"/>
                    <a:pt x="555836" y="148696"/>
                  </a:cubicBezTo>
                  <a:lnTo>
                    <a:pt x="555836" y="142066"/>
                  </a:lnTo>
                  <a:cubicBezTo>
                    <a:pt x="555836" y="132653"/>
                    <a:pt x="553358" y="127134"/>
                    <a:pt x="546166" y="121055"/>
                  </a:cubicBezTo>
                  <a:lnTo>
                    <a:pt x="508571" y="89547"/>
                  </a:lnTo>
                  <a:cubicBezTo>
                    <a:pt x="502224" y="84289"/>
                    <a:pt x="492554" y="71851"/>
                    <a:pt x="492554" y="54724"/>
                  </a:cubicBezTo>
                  <a:lnTo>
                    <a:pt x="492554" y="45320"/>
                  </a:lnTo>
                  <a:cubicBezTo>
                    <a:pt x="492554" y="18798"/>
                    <a:pt x="511340" y="0"/>
                    <a:pt x="540074" y="0"/>
                  </a:cubicBezTo>
                  <a:close/>
                  <a:moveTo>
                    <a:pt x="301766" y="0"/>
                  </a:moveTo>
                  <a:cubicBezTo>
                    <a:pt x="328021" y="0"/>
                    <a:pt x="349030" y="15754"/>
                    <a:pt x="349030" y="46431"/>
                  </a:cubicBezTo>
                  <a:lnTo>
                    <a:pt x="349030" y="60252"/>
                  </a:lnTo>
                  <a:lnTo>
                    <a:pt x="317528" y="60252"/>
                  </a:lnTo>
                  <a:lnTo>
                    <a:pt x="317528" y="46431"/>
                  </a:lnTo>
                  <a:cubicBezTo>
                    <a:pt x="317528" y="35925"/>
                    <a:pt x="311437" y="29584"/>
                    <a:pt x="301766" y="29584"/>
                  </a:cubicBezTo>
                  <a:cubicBezTo>
                    <a:pt x="292095" y="29584"/>
                    <a:pt x="286013" y="35925"/>
                    <a:pt x="286013" y="46431"/>
                  </a:cubicBezTo>
                  <a:lnTo>
                    <a:pt x="286013" y="148696"/>
                  </a:lnTo>
                  <a:cubicBezTo>
                    <a:pt x="286013" y="159193"/>
                    <a:pt x="292095" y="165281"/>
                    <a:pt x="301766" y="165281"/>
                  </a:cubicBezTo>
                  <a:cubicBezTo>
                    <a:pt x="311437" y="165281"/>
                    <a:pt x="317528" y="159193"/>
                    <a:pt x="317528" y="148696"/>
                  </a:cubicBezTo>
                  <a:lnTo>
                    <a:pt x="317528" y="113873"/>
                  </a:lnTo>
                  <a:lnTo>
                    <a:pt x="299841" y="113873"/>
                  </a:lnTo>
                  <a:lnTo>
                    <a:pt x="299841" y="85401"/>
                  </a:lnTo>
                  <a:lnTo>
                    <a:pt x="349030" y="85401"/>
                  </a:lnTo>
                  <a:lnTo>
                    <a:pt x="349030" y="147585"/>
                  </a:lnTo>
                  <a:cubicBezTo>
                    <a:pt x="349030" y="179093"/>
                    <a:pt x="328021" y="195118"/>
                    <a:pt x="301766" y="195118"/>
                  </a:cubicBezTo>
                  <a:cubicBezTo>
                    <a:pt x="275506" y="195118"/>
                    <a:pt x="254511" y="179093"/>
                    <a:pt x="254511" y="148696"/>
                  </a:cubicBezTo>
                  <a:lnTo>
                    <a:pt x="254511" y="47533"/>
                  </a:lnTo>
                  <a:cubicBezTo>
                    <a:pt x="254511" y="15754"/>
                    <a:pt x="275506" y="0"/>
                    <a:pt x="301766" y="0"/>
                  </a:cubicBezTo>
                  <a:close/>
                  <a:moveTo>
                    <a:pt x="174510" y="0"/>
                  </a:moveTo>
                  <a:cubicBezTo>
                    <a:pt x="200765" y="0"/>
                    <a:pt x="221774" y="15754"/>
                    <a:pt x="221774" y="46431"/>
                  </a:cubicBezTo>
                  <a:lnTo>
                    <a:pt x="221774" y="147585"/>
                  </a:lnTo>
                  <a:cubicBezTo>
                    <a:pt x="221774" y="179093"/>
                    <a:pt x="200765" y="195118"/>
                    <a:pt x="174510" y="195118"/>
                  </a:cubicBezTo>
                  <a:cubicBezTo>
                    <a:pt x="148250" y="195118"/>
                    <a:pt x="127255" y="179093"/>
                    <a:pt x="127255" y="148696"/>
                  </a:cubicBezTo>
                  <a:lnTo>
                    <a:pt x="127255" y="47533"/>
                  </a:lnTo>
                  <a:cubicBezTo>
                    <a:pt x="127255" y="15754"/>
                    <a:pt x="148250" y="0"/>
                    <a:pt x="174510" y="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DDEA3D5D-43DB-CA42-9F46-C8BFB8F44B09}"/>
                </a:ext>
              </a:extLst>
            </p:cNvPr>
            <p:cNvSpPr/>
            <p:nvPr userDrawn="1"/>
          </p:nvSpPr>
          <p:spPr>
            <a:xfrm>
              <a:off x="1299537" y="6257435"/>
              <a:ext cx="827965" cy="195900"/>
            </a:xfrm>
            <a:custGeom>
              <a:avLst/>
              <a:gdLst>
                <a:gd name="connsiteX0" fmla="*/ 269559 w 827965"/>
                <a:gd name="connsiteY0" fmla="*/ 32287 h 195900"/>
                <a:gd name="connsiteX1" fmla="*/ 269559 w 827965"/>
                <a:gd name="connsiteY1" fmla="*/ 84242 h 195900"/>
                <a:gd name="connsiteX2" fmla="*/ 284209 w 827965"/>
                <a:gd name="connsiteY2" fmla="*/ 84242 h 195900"/>
                <a:gd name="connsiteX3" fmla="*/ 301061 w 827965"/>
                <a:gd name="connsiteY3" fmla="*/ 62966 h 195900"/>
                <a:gd name="connsiteX4" fmla="*/ 301061 w 827965"/>
                <a:gd name="connsiteY4" fmla="*/ 53290 h 195900"/>
                <a:gd name="connsiteX5" fmla="*/ 284209 w 827965"/>
                <a:gd name="connsiteY5" fmla="*/ 32287 h 195900"/>
                <a:gd name="connsiteX6" fmla="*/ 724610 w 827965"/>
                <a:gd name="connsiteY6" fmla="*/ 2994 h 195900"/>
                <a:gd name="connsiteX7" fmla="*/ 827965 w 827965"/>
                <a:gd name="connsiteY7" fmla="*/ 2994 h 195900"/>
                <a:gd name="connsiteX8" fmla="*/ 827965 w 827965"/>
                <a:gd name="connsiteY8" fmla="*/ 31183 h 195900"/>
                <a:gd name="connsiteX9" fmla="*/ 792049 w 827965"/>
                <a:gd name="connsiteY9" fmla="*/ 31183 h 195900"/>
                <a:gd name="connsiteX10" fmla="*/ 792049 w 827965"/>
                <a:gd name="connsiteY10" fmla="*/ 193687 h 195900"/>
                <a:gd name="connsiteX11" fmla="*/ 760535 w 827965"/>
                <a:gd name="connsiteY11" fmla="*/ 193687 h 195900"/>
                <a:gd name="connsiteX12" fmla="*/ 760535 w 827965"/>
                <a:gd name="connsiteY12" fmla="*/ 31183 h 195900"/>
                <a:gd name="connsiteX13" fmla="*/ 724610 w 827965"/>
                <a:gd name="connsiteY13" fmla="*/ 31183 h 195900"/>
                <a:gd name="connsiteX14" fmla="*/ 609331 w 827965"/>
                <a:gd name="connsiteY14" fmla="*/ 2994 h 195900"/>
                <a:gd name="connsiteX15" fmla="*/ 640846 w 827965"/>
                <a:gd name="connsiteY15" fmla="*/ 2994 h 195900"/>
                <a:gd name="connsiteX16" fmla="*/ 640846 w 827965"/>
                <a:gd name="connsiteY16" fmla="*/ 82026 h 195900"/>
                <a:gd name="connsiteX17" fmla="*/ 672360 w 827965"/>
                <a:gd name="connsiteY17" fmla="*/ 82026 h 195900"/>
                <a:gd name="connsiteX18" fmla="*/ 672360 w 827965"/>
                <a:gd name="connsiteY18" fmla="*/ 2994 h 195900"/>
                <a:gd name="connsiteX19" fmla="*/ 703862 w 827965"/>
                <a:gd name="connsiteY19" fmla="*/ 2994 h 195900"/>
                <a:gd name="connsiteX20" fmla="*/ 703862 w 827965"/>
                <a:gd name="connsiteY20" fmla="*/ 193687 h 195900"/>
                <a:gd name="connsiteX21" fmla="*/ 672360 w 827965"/>
                <a:gd name="connsiteY21" fmla="*/ 193687 h 195900"/>
                <a:gd name="connsiteX22" fmla="*/ 672360 w 827965"/>
                <a:gd name="connsiteY22" fmla="*/ 111345 h 195900"/>
                <a:gd name="connsiteX23" fmla="*/ 640846 w 827965"/>
                <a:gd name="connsiteY23" fmla="*/ 111345 h 195900"/>
                <a:gd name="connsiteX24" fmla="*/ 640846 w 827965"/>
                <a:gd name="connsiteY24" fmla="*/ 193687 h 195900"/>
                <a:gd name="connsiteX25" fmla="*/ 609331 w 827965"/>
                <a:gd name="connsiteY25" fmla="*/ 193687 h 195900"/>
                <a:gd name="connsiteX26" fmla="*/ 365300 w 827965"/>
                <a:gd name="connsiteY26" fmla="*/ 2994 h 195900"/>
                <a:gd name="connsiteX27" fmla="*/ 450414 w 827965"/>
                <a:gd name="connsiteY27" fmla="*/ 2994 h 195900"/>
                <a:gd name="connsiteX28" fmla="*/ 450414 w 827965"/>
                <a:gd name="connsiteY28" fmla="*/ 32296 h 195900"/>
                <a:gd name="connsiteX29" fmla="*/ 396788 w 827965"/>
                <a:gd name="connsiteY29" fmla="*/ 32296 h 195900"/>
                <a:gd name="connsiteX30" fmla="*/ 396788 w 827965"/>
                <a:gd name="connsiteY30" fmla="*/ 82026 h 195900"/>
                <a:gd name="connsiteX31" fmla="*/ 442135 w 827965"/>
                <a:gd name="connsiteY31" fmla="*/ 82026 h 195900"/>
                <a:gd name="connsiteX32" fmla="*/ 442135 w 827965"/>
                <a:gd name="connsiteY32" fmla="*/ 111345 h 195900"/>
                <a:gd name="connsiteX33" fmla="*/ 396788 w 827965"/>
                <a:gd name="connsiteY33" fmla="*/ 111345 h 195900"/>
                <a:gd name="connsiteX34" fmla="*/ 396788 w 827965"/>
                <a:gd name="connsiteY34" fmla="*/ 164395 h 195900"/>
                <a:gd name="connsiteX35" fmla="*/ 450414 w 827965"/>
                <a:gd name="connsiteY35" fmla="*/ 164395 h 195900"/>
                <a:gd name="connsiteX36" fmla="*/ 450414 w 827965"/>
                <a:gd name="connsiteY36" fmla="*/ 193687 h 195900"/>
                <a:gd name="connsiteX37" fmla="*/ 365300 w 827965"/>
                <a:gd name="connsiteY37" fmla="*/ 193687 h 195900"/>
                <a:gd name="connsiteX38" fmla="*/ 238044 w 827965"/>
                <a:gd name="connsiteY38" fmla="*/ 2994 h 195900"/>
                <a:gd name="connsiteX39" fmla="*/ 286130 w 827965"/>
                <a:gd name="connsiteY39" fmla="*/ 2994 h 195900"/>
                <a:gd name="connsiteX40" fmla="*/ 332563 w 827965"/>
                <a:gd name="connsiteY40" fmla="*/ 51356 h 195900"/>
                <a:gd name="connsiteX41" fmla="*/ 332563 w 827965"/>
                <a:gd name="connsiteY41" fmla="*/ 64899 h 195900"/>
                <a:gd name="connsiteX42" fmla="*/ 316810 w 827965"/>
                <a:gd name="connsiteY42" fmla="*/ 98615 h 195900"/>
                <a:gd name="connsiteX43" fmla="*/ 332563 w 827965"/>
                <a:gd name="connsiteY43" fmla="*/ 132331 h 195900"/>
                <a:gd name="connsiteX44" fmla="*/ 332563 w 827965"/>
                <a:gd name="connsiteY44" fmla="*/ 193688 h 195900"/>
                <a:gd name="connsiteX45" fmla="*/ 301061 w 827965"/>
                <a:gd name="connsiteY45" fmla="*/ 193688 h 195900"/>
                <a:gd name="connsiteX46" fmla="*/ 301061 w 827965"/>
                <a:gd name="connsiteY46" fmla="*/ 134555 h 195900"/>
                <a:gd name="connsiteX47" fmla="*/ 284209 w 827965"/>
                <a:gd name="connsiteY47" fmla="*/ 113544 h 195900"/>
                <a:gd name="connsiteX48" fmla="*/ 269559 w 827965"/>
                <a:gd name="connsiteY48" fmla="*/ 113544 h 195900"/>
                <a:gd name="connsiteX49" fmla="*/ 269559 w 827965"/>
                <a:gd name="connsiteY49" fmla="*/ 193688 h 195900"/>
                <a:gd name="connsiteX50" fmla="*/ 238044 w 827965"/>
                <a:gd name="connsiteY50" fmla="*/ 193688 h 195900"/>
                <a:gd name="connsiteX51" fmla="*/ 115279 w 827965"/>
                <a:gd name="connsiteY51" fmla="*/ 2994 h 195900"/>
                <a:gd name="connsiteX52" fmla="*/ 218647 w 827965"/>
                <a:gd name="connsiteY52" fmla="*/ 2994 h 195900"/>
                <a:gd name="connsiteX53" fmla="*/ 218647 w 827965"/>
                <a:gd name="connsiteY53" fmla="*/ 31183 h 195900"/>
                <a:gd name="connsiteX54" fmla="*/ 182707 w 827965"/>
                <a:gd name="connsiteY54" fmla="*/ 31183 h 195900"/>
                <a:gd name="connsiteX55" fmla="*/ 182707 w 827965"/>
                <a:gd name="connsiteY55" fmla="*/ 193687 h 195900"/>
                <a:gd name="connsiteX56" fmla="*/ 151204 w 827965"/>
                <a:gd name="connsiteY56" fmla="*/ 193687 h 195900"/>
                <a:gd name="connsiteX57" fmla="*/ 151204 w 827965"/>
                <a:gd name="connsiteY57" fmla="*/ 31183 h 195900"/>
                <a:gd name="connsiteX58" fmla="*/ 115279 w 827965"/>
                <a:gd name="connsiteY58" fmla="*/ 31183 h 195900"/>
                <a:gd name="connsiteX59" fmla="*/ 0 w 827965"/>
                <a:gd name="connsiteY59" fmla="*/ 2994 h 195900"/>
                <a:gd name="connsiteX60" fmla="*/ 31502 w 827965"/>
                <a:gd name="connsiteY60" fmla="*/ 2994 h 195900"/>
                <a:gd name="connsiteX61" fmla="*/ 31502 w 827965"/>
                <a:gd name="connsiteY61" fmla="*/ 149469 h 195900"/>
                <a:gd name="connsiteX62" fmla="*/ 46988 w 827965"/>
                <a:gd name="connsiteY62" fmla="*/ 166044 h 195900"/>
                <a:gd name="connsiteX63" fmla="*/ 63017 w 827965"/>
                <a:gd name="connsiteY63" fmla="*/ 149469 h 195900"/>
                <a:gd name="connsiteX64" fmla="*/ 63017 w 827965"/>
                <a:gd name="connsiteY64" fmla="*/ 2994 h 195900"/>
                <a:gd name="connsiteX65" fmla="*/ 94519 w 827965"/>
                <a:gd name="connsiteY65" fmla="*/ 2994 h 195900"/>
                <a:gd name="connsiteX66" fmla="*/ 94519 w 827965"/>
                <a:gd name="connsiteY66" fmla="*/ 148370 h 195900"/>
                <a:gd name="connsiteX67" fmla="*/ 46988 w 827965"/>
                <a:gd name="connsiteY67" fmla="*/ 195900 h 195900"/>
                <a:gd name="connsiteX68" fmla="*/ 0 w 827965"/>
                <a:gd name="connsiteY68" fmla="*/ 149469 h 195900"/>
                <a:gd name="connsiteX69" fmla="*/ 529330 w 827965"/>
                <a:gd name="connsiteY69" fmla="*/ 0 h 195900"/>
                <a:gd name="connsiteX70" fmla="*/ 576594 w 827965"/>
                <a:gd name="connsiteY70" fmla="*/ 46434 h 195900"/>
                <a:gd name="connsiteX71" fmla="*/ 576594 w 827965"/>
                <a:gd name="connsiteY71" fmla="*/ 67438 h 195900"/>
                <a:gd name="connsiteX72" fmla="*/ 545092 w 827965"/>
                <a:gd name="connsiteY72" fmla="*/ 67438 h 195900"/>
                <a:gd name="connsiteX73" fmla="*/ 545092 w 827965"/>
                <a:gd name="connsiteY73" fmla="*/ 46434 h 195900"/>
                <a:gd name="connsiteX74" fmla="*/ 529330 w 827965"/>
                <a:gd name="connsiteY74" fmla="*/ 29577 h 195900"/>
                <a:gd name="connsiteX75" fmla="*/ 513577 w 827965"/>
                <a:gd name="connsiteY75" fmla="*/ 46434 h 195900"/>
                <a:gd name="connsiteX76" fmla="*/ 513577 w 827965"/>
                <a:gd name="connsiteY76" fmla="*/ 148697 h 195900"/>
                <a:gd name="connsiteX77" fmla="*/ 529330 w 827965"/>
                <a:gd name="connsiteY77" fmla="*/ 165274 h 195900"/>
                <a:gd name="connsiteX78" fmla="*/ 545092 w 827965"/>
                <a:gd name="connsiteY78" fmla="*/ 148697 h 195900"/>
                <a:gd name="connsiteX79" fmla="*/ 545092 w 827965"/>
                <a:gd name="connsiteY79" fmla="*/ 125480 h 195900"/>
                <a:gd name="connsiteX80" fmla="*/ 576594 w 827965"/>
                <a:gd name="connsiteY80" fmla="*/ 125480 h 195900"/>
                <a:gd name="connsiteX81" fmla="*/ 576594 w 827965"/>
                <a:gd name="connsiteY81" fmla="*/ 147604 h 195900"/>
                <a:gd name="connsiteX82" fmla="*/ 529330 w 827965"/>
                <a:gd name="connsiteY82" fmla="*/ 195131 h 195900"/>
                <a:gd name="connsiteX83" fmla="*/ 482075 w 827965"/>
                <a:gd name="connsiteY83" fmla="*/ 148697 h 195900"/>
                <a:gd name="connsiteX84" fmla="*/ 482075 w 827965"/>
                <a:gd name="connsiteY84" fmla="*/ 47545 h 195900"/>
                <a:gd name="connsiteX85" fmla="*/ 529330 w 827965"/>
                <a:gd name="connsiteY85" fmla="*/ 0 h 19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827965" h="195900">
                  <a:moveTo>
                    <a:pt x="269559" y="32287"/>
                  </a:moveTo>
                  <a:lnTo>
                    <a:pt x="269559" y="84242"/>
                  </a:lnTo>
                  <a:lnTo>
                    <a:pt x="284209" y="84242"/>
                  </a:lnTo>
                  <a:cubicBezTo>
                    <a:pt x="297735" y="84242"/>
                    <a:pt x="301061" y="76500"/>
                    <a:pt x="301061" y="62966"/>
                  </a:cubicBezTo>
                  <a:cubicBezTo>
                    <a:pt x="301061" y="62966"/>
                    <a:pt x="301061" y="53290"/>
                    <a:pt x="301061" y="53290"/>
                  </a:cubicBezTo>
                  <a:cubicBezTo>
                    <a:pt x="301061" y="39756"/>
                    <a:pt x="297735" y="32287"/>
                    <a:pt x="284209" y="32287"/>
                  </a:cubicBezTo>
                  <a:close/>
                  <a:moveTo>
                    <a:pt x="724610" y="2994"/>
                  </a:moveTo>
                  <a:cubicBezTo>
                    <a:pt x="724610" y="2994"/>
                    <a:pt x="827965" y="2994"/>
                    <a:pt x="827965" y="2994"/>
                  </a:cubicBezTo>
                  <a:lnTo>
                    <a:pt x="827965" y="31183"/>
                  </a:lnTo>
                  <a:lnTo>
                    <a:pt x="792049" y="31183"/>
                  </a:lnTo>
                  <a:lnTo>
                    <a:pt x="792049" y="193687"/>
                  </a:lnTo>
                  <a:lnTo>
                    <a:pt x="760535" y="193687"/>
                  </a:lnTo>
                  <a:lnTo>
                    <a:pt x="760535" y="31183"/>
                  </a:lnTo>
                  <a:lnTo>
                    <a:pt x="724610" y="31183"/>
                  </a:lnTo>
                  <a:close/>
                  <a:moveTo>
                    <a:pt x="609331" y="2994"/>
                  </a:moveTo>
                  <a:lnTo>
                    <a:pt x="640846" y="2994"/>
                  </a:lnTo>
                  <a:lnTo>
                    <a:pt x="640846" y="82026"/>
                  </a:lnTo>
                  <a:lnTo>
                    <a:pt x="672360" y="82026"/>
                  </a:lnTo>
                  <a:lnTo>
                    <a:pt x="672360" y="2994"/>
                  </a:lnTo>
                  <a:cubicBezTo>
                    <a:pt x="672360" y="2994"/>
                    <a:pt x="703862" y="2994"/>
                    <a:pt x="703862" y="2994"/>
                  </a:cubicBezTo>
                  <a:lnTo>
                    <a:pt x="703862" y="193687"/>
                  </a:lnTo>
                  <a:lnTo>
                    <a:pt x="672360" y="193687"/>
                  </a:lnTo>
                  <a:lnTo>
                    <a:pt x="672360" y="111345"/>
                  </a:lnTo>
                  <a:lnTo>
                    <a:pt x="640846" y="111345"/>
                  </a:lnTo>
                  <a:lnTo>
                    <a:pt x="640846" y="193687"/>
                  </a:lnTo>
                  <a:lnTo>
                    <a:pt x="609331" y="193687"/>
                  </a:lnTo>
                  <a:close/>
                  <a:moveTo>
                    <a:pt x="365300" y="2994"/>
                  </a:moveTo>
                  <a:cubicBezTo>
                    <a:pt x="365300" y="2994"/>
                    <a:pt x="450414" y="2994"/>
                    <a:pt x="450414" y="2994"/>
                  </a:cubicBezTo>
                  <a:lnTo>
                    <a:pt x="450414" y="32296"/>
                  </a:lnTo>
                  <a:lnTo>
                    <a:pt x="396788" y="32296"/>
                  </a:lnTo>
                  <a:lnTo>
                    <a:pt x="396788" y="82026"/>
                  </a:lnTo>
                  <a:lnTo>
                    <a:pt x="442135" y="82026"/>
                  </a:lnTo>
                  <a:lnTo>
                    <a:pt x="442135" y="111345"/>
                  </a:lnTo>
                  <a:lnTo>
                    <a:pt x="396788" y="111345"/>
                  </a:lnTo>
                  <a:lnTo>
                    <a:pt x="396788" y="164395"/>
                  </a:lnTo>
                  <a:lnTo>
                    <a:pt x="450414" y="164395"/>
                  </a:lnTo>
                  <a:lnTo>
                    <a:pt x="450414" y="193687"/>
                  </a:lnTo>
                  <a:lnTo>
                    <a:pt x="365300" y="193687"/>
                  </a:lnTo>
                  <a:close/>
                  <a:moveTo>
                    <a:pt x="238044" y="2994"/>
                  </a:moveTo>
                  <a:lnTo>
                    <a:pt x="286130" y="2994"/>
                  </a:lnTo>
                  <a:cubicBezTo>
                    <a:pt x="316810" y="2994"/>
                    <a:pt x="332563" y="20678"/>
                    <a:pt x="332563" y="51356"/>
                  </a:cubicBezTo>
                  <a:lnTo>
                    <a:pt x="332563" y="64899"/>
                  </a:lnTo>
                  <a:cubicBezTo>
                    <a:pt x="332563" y="81470"/>
                    <a:pt x="327596" y="92532"/>
                    <a:pt x="316810" y="98615"/>
                  </a:cubicBezTo>
                  <a:cubicBezTo>
                    <a:pt x="327596" y="104150"/>
                    <a:pt x="332563" y="114656"/>
                    <a:pt x="332563" y="132331"/>
                  </a:cubicBezTo>
                  <a:lnTo>
                    <a:pt x="332563" y="193688"/>
                  </a:lnTo>
                  <a:cubicBezTo>
                    <a:pt x="332563" y="193688"/>
                    <a:pt x="301061" y="193688"/>
                    <a:pt x="301061" y="193688"/>
                  </a:cubicBezTo>
                  <a:lnTo>
                    <a:pt x="301061" y="134555"/>
                  </a:lnTo>
                  <a:cubicBezTo>
                    <a:pt x="301061" y="120739"/>
                    <a:pt x="297735" y="113544"/>
                    <a:pt x="284209" y="113544"/>
                  </a:cubicBezTo>
                  <a:lnTo>
                    <a:pt x="269559" y="113544"/>
                  </a:lnTo>
                  <a:lnTo>
                    <a:pt x="269559" y="193688"/>
                  </a:lnTo>
                  <a:lnTo>
                    <a:pt x="238044" y="193688"/>
                  </a:lnTo>
                  <a:close/>
                  <a:moveTo>
                    <a:pt x="115279" y="2994"/>
                  </a:moveTo>
                  <a:cubicBezTo>
                    <a:pt x="115279" y="2994"/>
                    <a:pt x="218647" y="2994"/>
                    <a:pt x="218647" y="2994"/>
                  </a:cubicBezTo>
                  <a:lnTo>
                    <a:pt x="218647" y="31183"/>
                  </a:lnTo>
                  <a:lnTo>
                    <a:pt x="182707" y="31183"/>
                  </a:lnTo>
                  <a:lnTo>
                    <a:pt x="182707" y="193687"/>
                  </a:lnTo>
                  <a:lnTo>
                    <a:pt x="151204" y="193687"/>
                  </a:lnTo>
                  <a:lnTo>
                    <a:pt x="151204" y="31183"/>
                  </a:lnTo>
                  <a:lnTo>
                    <a:pt x="115279" y="31183"/>
                  </a:lnTo>
                  <a:close/>
                  <a:moveTo>
                    <a:pt x="0" y="2994"/>
                  </a:moveTo>
                  <a:lnTo>
                    <a:pt x="31502" y="2994"/>
                  </a:lnTo>
                  <a:lnTo>
                    <a:pt x="31502" y="149469"/>
                  </a:lnTo>
                  <a:cubicBezTo>
                    <a:pt x="31502" y="159971"/>
                    <a:pt x="37593" y="166044"/>
                    <a:pt x="46988" y="166044"/>
                  </a:cubicBezTo>
                  <a:cubicBezTo>
                    <a:pt x="56659" y="166044"/>
                    <a:pt x="63017" y="159971"/>
                    <a:pt x="63017" y="149469"/>
                  </a:cubicBezTo>
                  <a:lnTo>
                    <a:pt x="63017" y="2994"/>
                  </a:lnTo>
                  <a:lnTo>
                    <a:pt x="94519" y="2994"/>
                  </a:lnTo>
                  <a:lnTo>
                    <a:pt x="94519" y="148370"/>
                  </a:lnTo>
                  <a:cubicBezTo>
                    <a:pt x="94519" y="179860"/>
                    <a:pt x="73523" y="195900"/>
                    <a:pt x="46988" y="195900"/>
                  </a:cubicBezTo>
                  <a:cubicBezTo>
                    <a:pt x="20995" y="195900"/>
                    <a:pt x="0" y="179860"/>
                    <a:pt x="0" y="149469"/>
                  </a:cubicBezTo>
                  <a:close/>
                  <a:moveTo>
                    <a:pt x="529330" y="0"/>
                  </a:moveTo>
                  <a:cubicBezTo>
                    <a:pt x="555585" y="0"/>
                    <a:pt x="576594" y="15764"/>
                    <a:pt x="576594" y="46434"/>
                  </a:cubicBezTo>
                  <a:lnTo>
                    <a:pt x="576594" y="67438"/>
                  </a:lnTo>
                  <a:lnTo>
                    <a:pt x="545092" y="67438"/>
                  </a:lnTo>
                  <a:lnTo>
                    <a:pt x="545092" y="46434"/>
                  </a:lnTo>
                  <a:cubicBezTo>
                    <a:pt x="545092" y="35937"/>
                    <a:pt x="539001" y="29577"/>
                    <a:pt x="529330" y="29577"/>
                  </a:cubicBezTo>
                  <a:cubicBezTo>
                    <a:pt x="519659" y="29577"/>
                    <a:pt x="513577" y="35937"/>
                    <a:pt x="513577" y="46434"/>
                  </a:cubicBezTo>
                  <a:lnTo>
                    <a:pt x="513577" y="148697"/>
                  </a:lnTo>
                  <a:cubicBezTo>
                    <a:pt x="513577" y="159204"/>
                    <a:pt x="519659" y="165274"/>
                    <a:pt x="529330" y="165274"/>
                  </a:cubicBezTo>
                  <a:cubicBezTo>
                    <a:pt x="539001" y="165274"/>
                    <a:pt x="545092" y="159204"/>
                    <a:pt x="545092" y="148697"/>
                  </a:cubicBezTo>
                  <a:lnTo>
                    <a:pt x="545092" y="125480"/>
                  </a:lnTo>
                  <a:lnTo>
                    <a:pt x="576594" y="125480"/>
                  </a:lnTo>
                  <a:lnTo>
                    <a:pt x="576594" y="147604"/>
                  </a:lnTo>
                  <a:cubicBezTo>
                    <a:pt x="576594" y="179087"/>
                    <a:pt x="555585" y="195131"/>
                    <a:pt x="529330" y="195131"/>
                  </a:cubicBezTo>
                  <a:cubicBezTo>
                    <a:pt x="503070" y="195131"/>
                    <a:pt x="482075" y="179087"/>
                    <a:pt x="482075" y="148697"/>
                  </a:cubicBezTo>
                  <a:lnTo>
                    <a:pt x="482075" y="47545"/>
                  </a:lnTo>
                  <a:cubicBezTo>
                    <a:pt x="482075" y="15764"/>
                    <a:pt x="503070" y="0"/>
                    <a:pt x="529330" y="0"/>
                  </a:cubicBezTo>
                  <a:close/>
                </a:path>
              </a:pathLst>
            </a:custGeom>
            <a:solidFill>
              <a:srgbClr val="ED0010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</p:grpSp>
      <p:pic>
        <p:nvPicPr>
          <p:cNvPr id="33" name="Afbeelding 32">
            <a:extLst>
              <a:ext uri="{FF2B5EF4-FFF2-40B4-BE49-F238E27FC236}">
                <a16:creationId xmlns:a16="http://schemas.microsoft.com/office/drawing/2014/main" id="{0B7CBC4C-048C-2C49-8987-78155E5E9E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6000" y="6004800"/>
            <a:ext cx="1269755" cy="4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35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5CD062-A46D-384E-BA58-5879B4619C2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1145C2-8668-BF4B-96D8-A87283B1B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449"/>
            <a:ext cx="12192000" cy="683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46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Select="1"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50"/>
            <a:ext cx="12189598" cy="6856649"/>
          </a:xfrm>
          <a:prstGeom prst="rect">
            <a:avLst/>
          </a:prstGeom>
        </p:spPr>
      </p:pic>
      <p:grpSp>
        <p:nvGrpSpPr>
          <p:cNvPr id="9" name="Group 4"/>
          <p:cNvGrpSpPr>
            <a:grpSpLocks noSelect="1" noChangeAspect="1"/>
          </p:cNvGrpSpPr>
          <p:nvPr userDrawn="1"/>
        </p:nvGrpSpPr>
        <p:grpSpPr bwMode="auto">
          <a:xfrm>
            <a:off x="10872794" y="473075"/>
            <a:ext cx="906463" cy="1377950"/>
            <a:chOff x="6853" y="298"/>
            <a:chExt cx="571" cy="868"/>
          </a:xfrm>
        </p:grpSpPr>
        <p:sp>
          <p:nvSpPr>
            <p:cNvPr id="11" name="Freeform 5"/>
            <p:cNvSpPr>
              <a:spLocks noSelect="1"/>
            </p:cNvSpPr>
            <p:nvPr userDrawn="1"/>
          </p:nvSpPr>
          <p:spPr bwMode="auto">
            <a:xfrm>
              <a:off x="6853" y="298"/>
              <a:ext cx="244" cy="490"/>
            </a:xfrm>
            <a:custGeom>
              <a:avLst/>
              <a:gdLst>
                <a:gd name="T0" fmla="*/ 244 w 244"/>
                <a:gd name="T1" fmla="*/ 204 h 490"/>
                <a:gd name="T2" fmla="*/ 163 w 244"/>
                <a:gd name="T3" fmla="*/ 204 h 490"/>
                <a:gd name="T4" fmla="*/ 163 w 244"/>
                <a:gd name="T5" fmla="*/ 0 h 490"/>
                <a:gd name="T6" fmla="*/ 244 w 244"/>
                <a:gd name="T7" fmla="*/ 0 h 490"/>
                <a:gd name="T8" fmla="*/ 244 w 244"/>
                <a:gd name="T9" fmla="*/ 204 h 490"/>
                <a:gd name="T10" fmla="*/ 163 w 244"/>
                <a:gd name="T11" fmla="*/ 490 h 490"/>
                <a:gd name="T12" fmla="*/ 244 w 244"/>
                <a:gd name="T13" fmla="*/ 490 h 490"/>
                <a:gd name="T14" fmla="*/ 244 w 244"/>
                <a:gd name="T15" fmla="*/ 286 h 490"/>
                <a:gd name="T16" fmla="*/ 163 w 244"/>
                <a:gd name="T17" fmla="*/ 286 h 490"/>
                <a:gd name="T18" fmla="*/ 163 w 244"/>
                <a:gd name="T19" fmla="*/ 490 h 490"/>
                <a:gd name="T20" fmla="*/ 81 w 244"/>
                <a:gd name="T21" fmla="*/ 0 h 490"/>
                <a:gd name="T22" fmla="*/ 0 w 244"/>
                <a:gd name="T23" fmla="*/ 0 h 490"/>
                <a:gd name="T24" fmla="*/ 0 w 244"/>
                <a:gd name="T25" fmla="*/ 490 h 490"/>
                <a:gd name="T26" fmla="*/ 81 w 244"/>
                <a:gd name="T27" fmla="*/ 490 h 490"/>
                <a:gd name="T28" fmla="*/ 81 w 244"/>
                <a:gd name="T29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4" h="490">
                  <a:moveTo>
                    <a:pt x="244" y="204"/>
                  </a:moveTo>
                  <a:lnTo>
                    <a:pt x="163" y="204"/>
                  </a:lnTo>
                  <a:lnTo>
                    <a:pt x="163" y="0"/>
                  </a:lnTo>
                  <a:lnTo>
                    <a:pt x="244" y="0"/>
                  </a:lnTo>
                  <a:lnTo>
                    <a:pt x="244" y="204"/>
                  </a:lnTo>
                  <a:close/>
                  <a:moveTo>
                    <a:pt x="163" y="490"/>
                  </a:moveTo>
                  <a:lnTo>
                    <a:pt x="244" y="490"/>
                  </a:lnTo>
                  <a:lnTo>
                    <a:pt x="244" y="286"/>
                  </a:lnTo>
                  <a:lnTo>
                    <a:pt x="163" y="286"/>
                  </a:lnTo>
                  <a:lnTo>
                    <a:pt x="163" y="490"/>
                  </a:lnTo>
                  <a:close/>
                  <a:moveTo>
                    <a:pt x="81" y="0"/>
                  </a:moveTo>
                  <a:lnTo>
                    <a:pt x="0" y="0"/>
                  </a:lnTo>
                  <a:lnTo>
                    <a:pt x="0" y="490"/>
                  </a:lnTo>
                  <a:lnTo>
                    <a:pt x="81" y="49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" name="Freeform 6"/>
            <p:cNvSpPr>
              <a:spLocks noSelect="1"/>
            </p:cNvSpPr>
            <p:nvPr userDrawn="1"/>
          </p:nvSpPr>
          <p:spPr bwMode="auto">
            <a:xfrm>
              <a:off x="7179" y="298"/>
              <a:ext cx="245" cy="368"/>
            </a:xfrm>
            <a:custGeom>
              <a:avLst/>
              <a:gdLst>
                <a:gd name="T0" fmla="*/ 1225 w 1225"/>
                <a:gd name="T1" fmla="*/ 1224 h 1837"/>
                <a:gd name="T2" fmla="*/ 1225 w 1225"/>
                <a:gd name="T3" fmla="*/ 0 h 1837"/>
                <a:gd name="T4" fmla="*/ 816 w 1225"/>
                <a:gd name="T5" fmla="*/ 0 h 1837"/>
                <a:gd name="T6" fmla="*/ 816 w 1225"/>
                <a:gd name="T7" fmla="*/ 1224 h 1837"/>
                <a:gd name="T8" fmla="*/ 612 w 1225"/>
                <a:gd name="T9" fmla="*/ 1428 h 1837"/>
                <a:gd name="T10" fmla="*/ 408 w 1225"/>
                <a:gd name="T11" fmla="*/ 1224 h 1837"/>
                <a:gd name="T12" fmla="*/ 408 w 1225"/>
                <a:gd name="T13" fmla="*/ 0 h 1837"/>
                <a:gd name="T14" fmla="*/ 0 w 1225"/>
                <a:gd name="T15" fmla="*/ 0 h 1837"/>
                <a:gd name="T16" fmla="*/ 0 w 1225"/>
                <a:gd name="T17" fmla="*/ 1224 h 1837"/>
                <a:gd name="T18" fmla="*/ 612 w 1225"/>
                <a:gd name="T19" fmla="*/ 1837 h 1837"/>
                <a:gd name="T20" fmla="*/ 1225 w 1225"/>
                <a:gd name="T21" fmla="*/ 1224 h 1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5" h="1837">
                  <a:moveTo>
                    <a:pt x="1225" y="1224"/>
                  </a:moveTo>
                  <a:cubicBezTo>
                    <a:pt x="1225" y="0"/>
                    <a:pt x="1225" y="0"/>
                    <a:pt x="1225" y="0"/>
                  </a:cubicBezTo>
                  <a:cubicBezTo>
                    <a:pt x="816" y="0"/>
                    <a:pt x="816" y="0"/>
                    <a:pt x="816" y="0"/>
                  </a:cubicBezTo>
                  <a:cubicBezTo>
                    <a:pt x="816" y="1224"/>
                    <a:pt x="816" y="1224"/>
                    <a:pt x="816" y="1224"/>
                  </a:cubicBezTo>
                  <a:cubicBezTo>
                    <a:pt x="816" y="1337"/>
                    <a:pt x="725" y="1428"/>
                    <a:pt x="612" y="1428"/>
                  </a:cubicBezTo>
                  <a:cubicBezTo>
                    <a:pt x="500" y="1428"/>
                    <a:pt x="408" y="1337"/>
                    <a:pt x="408" y="1224"/>
                  </a:cubicBezTo>
                  <a:cubicBezTo>
                    <a:pt x="408" y="0"/>
                    <a:pt x="408" y="0"/>
                    <a:pt x="40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24"/>
                    <a:pt x="0" y="1224"/>
                    <a:pt x="0" y="1224"/>
                  </a:cubicBezTo>
                  <a:cubicBezTo>
                    <a:pt x="0" y="1563"/>
                    <a:pt x="273" y="1837"/>
                    <a:pt x="612" y="1837"/>
                  </a:cubicBezTo>
                  <a:cubicBezTo>
                    <a:pt x="951" y="1837"/>
                    <a:pt x="1225" y="1563"/>
                    <a:pt x="1225" y="1224"/>
                  </a:cubicBezTo>
                  <a:close/>
                </a:path>
              </a:pathLst>
            </a:custGeom>
            <a:solidFill>
              <a:srgbClr val="E4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" name="Freeform 7"/>
            <p:cNvSpPr>
              <a:spLocks noSelect="1"/>
            </p:cNvSpPr>
            <p:nvPr userDrawn="1"/>
          </p:nvSpPr>
          <p:spPr bwMode="auto">
            <a:xfrm>
              <a:off x="6853" y="949"/>
              <a:ext cx="571" cy="94"/>
            </a:xfrm>
            <a:custGeom>
              <a:avLst/>
              <a:gdLst>
                <a:gd name="T0" fmla="*/ 75 w 2859"/>
                <a:gd name="T1" fmla="*/ 264 h 466"/>
                <a:gd name="T2" fmla="*/ 0 w 2859"/>
                <a:gd name="T3" fmla="*/ 5 h 466"/>
                <a:gd name="T4" fmla="*/ 150 w 2859"/>
                <a:gd name="T5" fmla="*/ 194 h 466"/>
                <a:gd name="T6" fmla="*/ 226 w 2859"/>
                <a:gd name="T7" fmla="*/ 461 h 466"/>
                <a:gd name="T8" fmla="*/ 414 w 2859"/>
                <a:gd name="T9" fmla="*/ 395 h 466"/>
                <a:gd name="T10" fmla="*/ 414 w 2859"/>
                <a:gd name="T11" fmla="*/ 71 h 466"/>
                <a:gd name="T12" fmla="*/ 414 w 2859"/>
                <a:gd name="T13" fmla="*/ 466 h 466"/>
                <a:gd name="T14" fmla="*/ 414 w 2859"/>
                <a:gd name="T15" fmla="*/ 0 h 466"/>
                <a:gd name="T16" fmla="*/ 414 w 2859"/>
                <a:gd name="T17" fmla="*/ 466 h 466"/>
                <a:gd name="T18" fmla="*/ 825 w 2859"/>
                <a:gd name="T19" fmla="*/ 204 h 466"/>
                <a:gd name="T20" fmla="*/ 750 w 2859"/>
                <a:gd name="T21" fmla="*/ 272 h 466"/>
                <a:gd name="T22" fmla="*/ 675 w 2859"/>
                <a:gd name="T23" fmla="*/ 355 h 466"/>
                <a:gd name="T24" fmla="*/ 750 w 2859"/>
                <a:gd name="T25" fmla="*/ 111 h 466"/>
                <a:gd name="T26" fmla="*/ 825 w 2859"/>
                <a:gd name="T27" fmla="*/ 111 h 466"/>
                <a:gd name="T28" fmla="*/ 599 w 2859"/>
                <a:gd name="T29" fmla="*/ 355 h 466"/>
                <a:gd name="T30" fmla="*/ 1104 w 2859"/>
                <a:gd name="T31" fmla="*/ 391 h 466"/>
                <a:gd name="T32" fmla="*/ 1084 w 2859"/>
                <a:gd name="T33" fmla="*/ 264 h 466"/>
                <a:gd name="T34" fmla="*/ 976 w 2859"/>
                <a:gd name="T35" fmla="*/ 75 h 466"/>
                <a:gd name="T36" fmla="*/ 901 w 2859"/>
                <a:gd name="T37" fmla="*/ 5 h 466"/>
                <a:gd name="T38" fmla="*/ 1275 w 2859"/>
                <a:gd name="T39" fmla="*/ 466 h 466"/>
                <a:gd name="T40" fmla="*/ 1347 w 2859"/>
                <a:gd name="T41" fmla="*/ 242 h 466"/>
                <a:gd name="T42" fmla="*/ 1236 w 2859"/>
                <a:gd name="T43" fmla="*/ 108 h 466"/>
                <a:gd name="T44" fmla="*/ 1312 w 2859"/>
                <a:gd name="T45" fmla="*/ 139 h 466"/>
                <a:gd name="T46" fmla="*/ 1275 w 2859"/>
                <a:gd name="T47" fmla="*/ 0 h 466"/>
                <a:gd name="T48" fmla="*/ 1199 w 2859"/>
                <a:gd name="T49" fmla="*/ 214 h 466"/>
                <a:gd name="T50" fmla="*/ 1312 w 2859"/>
                <a:gd name="T51" fmla="*/ 355 h 466"/>
                <a:gd name="T52" fmla="*/ 1236 w 2859"/>
                <a:gd name="T53" fmla="*/ 330 h 466"/>
                <a:gd name="T54" fmla="*/ 1275 w 2859"/>
                <a:gd name="T55" fmla="*/ 466 h 466"/>
                <a:gd name="T56" fmla="*/ 1679 w 2859"/>
                <a:gd name="T57" fmla="*/ 300 h 466"/>
                <a:gd name="T58" fmla="*/ 1566 w 2859"/>
                <a:gd name="T59" fmla="*/ 395 h 466"/>
                <a:gd name="T60" fmla="*/ 1566 w 2859"/>
                <a:gd name="T61" fmla="*/ 71 h 466"/>
                <a:gd name="T62" fmla="*/ 1679 w 2859"/>
                <a:gd name="T63" fmla="*/ 161 h 466"/>
                <a:gd name="T64" fmla="*/ 1453 w 2859"/>
                <a:gd name="T65" fmla="*/ 114 h 466"/>
                <a:gd name="T66" fmla="*/ 1980 w 2859"/>
                <a:gd name="T67" fmla="*/ 461 h 466"/>
                <a:gd name="T68" fmla="*/ 1905 w 2859"/>
                <a:gd name="T69" fmla="*/ 194 h 466"/>
                <a:gd name="T70" fmla="*/ 1754 w 2859"/>
                <a:gd name="T71" fmla="*/ 5 h 466"/>
                <a:gd name="T72" fmla="*/ 1830 w 2859"/>
                <a:gd name="T73" fmla="*/ 264 h 466"/>
                <a:gd name="T74" fmla="*/ 1980 w 2859"/>
                <a:gd name="T75" fmla="*/ 461 h 466"/>
                <a:gd name="T76" fmla="*/ 2131 w 2859"/>
                <a:gd name="T77" fmla="*/ 355 h 466"/>
                <a:gd name="T78" fmla="*/ 2206 w 2859"/>
                <a:gd name="T79" fmla="*/ 111 h 466"/>
                <a:gd name="T80" fmla="*/ 2281 w 2859"/>
                <a:gd name="T81" fmla="*/ 353 h 466"/>
                <a:gd name="T82" fmla="*/ 2055 w 2859"/>
                <a:gd name="T83" fmla="*/ 114 h 466"/>
                <a:gd name="T84" fmla="*/ 2505 w 2859"/>
                <a:gd name="T85" fmla="*/ 355 h 466"/>
                <a:gd name="T86" fmla="*/ 2429 w 2859"/>
                <a:gd name="T87" fmla="*/ 111 h 466"/>
                <a:gd name="T88" fmla="*/ 2505 w 2859"/>
                <a:gd name="T89" fmla="*/ 355 h 466"/>
                <a:gd name="T90" fmla="*/ 2580 w 2859"/>
                <a:gd name="T91" fmla="*/ 111 h 466"/>
                <a:gd name="T92" fmla="*/ 2354 w 2859"/>
                <a:gd name="T93" fmla="*/ 355 h 466"/>
                <a:gd name="T94" fmla="*/ 2859 w 2859"/>
                <a:gd name="T95" fmla="*/ 391 h 466"/>
                <a:gd name="T96" fmla="*/ 2655 w 2859"/>
                <a:gd name="T97" fmla="*/ 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859" h="466">
                  <a:moveTo>
                    <a:pt x="150" y="461"/>
                  </a:moveTo>
                  <a:cubicBezTo>
                    <a:pt x="150" y="264"/>
                    <a:pt x="150" y="264"/>
                    <a:pt x="150" y="264"/>
                  </a:cubicBezTo>
                  <a:cubicBezTo>
                    <a:pt x="75" y="264"/>
                    <a:pt x="75" y="264"/>
                    <a:pt x="75" y="264"/>
                  </a:cubicBezTo>
                  <a:cubicBezTo>
                    <a:pt x="75" y="461"/>
                    <a:pt x="75" y="461"/>
                    <a:pt x="75" y="461"/>
                  </a:cubicBezTo>
                  <a:cubicBezTo>
                    <a:pt x="0" y="461"/>
                    <a:pt x="0" y="461"/>
                    <a:pt x="0" y="46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94"/>
                    <a:pt x="75" y="194"/>
                    <a:pt x="75" y="194"/>
                  </a:cubicBezTo>
                  <a:cubicBezTo>
                    <a:pt x="150" y="194"/>
                    <a:pt x="150" y="194"/>
                    <a:pt x="150" y="194"/>
                  </a:cubicBezTo>
                  <a:cubicBezTo>
                    <a:pt x="150" y="5"/>
                    <a:pt x="150" y="5"/>
                    <a:pt x="150" y="5"/>
                  </a:cubicBezTo>
                  <a:cubicBezTo>
                    <a:pt x="226" y="5"/>
                    <a:pt x="226" y="5"/>
                    <a:pt x="226" y="5"/>
                  </a:cubicBezTo>
                  <a:cubicBezTo>
                    <a:pt x="226" y="461"/>
                    <a:pt x="226" y="461"/>
                    <a:pt x="226" y="461"/>
                  </a:cubicBezTo>
                  <a:lnTo>
                    <a:pt x="150" y="461"/>
                  </a:lnTo>
                  <a:close/>
                  <a:moveTo>
                    <a:pt x="452" y="355"/>
                  </a:moveTo>
                  <a:cubicBezTo>
                    <a:pt x="452" y="380"/>
                    <a:pt x="437" y="395"/>
                    <a:pt x="414" y="395"/>
                  </a:cubicBezTo>
                  <a:cubicBezTo>
                    <a:pt x="391" y="395"/>
                    <a:pt x="376" y="380"/>
                    <a:pt x="376" y="355"/>
                  </a:cubicBezTo>
                  <a:cubicBezTo>
                    <a:pt x="376" y="111"/>
                    <a:pt x="376" y="111"/>
                    <a:pt x="376" y="111"/>
                  </a:cubicBezTo>
                  <a:cubicBezTo>
                    <a:pt x="376" y="86"/>
                    <a:pt x="391" y="71"/>
                    <a:pt x="414" y="71"/>
                  </a:cubicBezTo>
                  <a:cubicBezTo>
                    <a:pt x="437" y="71"/>
                    <a:pt x="452" y="86"/>
                    <a:pt x="452" y="111"/>
                  </a:cubicBezTo>
                  <a:lnTo>
                    <a:pt x="452" y="355"/>
                  </a:lnTo>
                  <a:close/>
                  <a:moveTo>
                    <a:pt x="414" y="466"/>
                  </a:moveTo>
                  <a:cubicBezTo>
                    <a:pt x="477" y="466"/>
                    <a:pt x="527" y="428"/>
                    <a:pt x="527" y="353"/>
                  </a:cubicBezTo>
                  <a:cubicBezTo>
                    <a:pt x="527" y="111"/>
                    <a:pt x="527" y="111"/>
                    <a:pt x="527" y="111"/>
                  </a:cubicBezTo>
                  <a:cubicBezTo>
                    <a:pt x="527" y="38"/>
                    <a:pt x="477" y="0"/>
                    <a:pt x="414" y="0"/>
                  </a:cubicBezTo>
                  <a:cubicBezTo>
                    <a:pt x="351" y="0"/>
                    <a:pt x="301" y="38"/>
                    <a:pt x="301" y="114"/>
                  </a:cubicBezTo>
                  <a:cubicBezTo>
                    <a:pt x="301" y="355"/>
                    <a:pt x="301" y="355"/>
                    <a:pt x="301" y="355"/>
                  </a:cubicBezTo>
                  <a:cubicBezTo>
                    <a:pt x="301" y="428"/>
                    <a:pt x="351" y="466"/>
                    <a:pt x="414" y="466"/>
                  </a:cubicBezTo>
                  <a:moveTo>
                    <a:pt x="712" y="466"/>
                  </a:moveTo>
                  <a:cubicBezTo>
                    <a:pt x="775" y="466"/>
                    <a:pt x="825" y="428"/>
                    <a:pt x="825" y="353"/>
                  </a:cubicBezTo>
                  <a:cubicBezTo>
                    <a:pt x="825" y="204"/>
                    <a:pt x="825" y="204"/>
                    <a:pt x="825" y="204"/>
                  </a:cubicBezTo>
                  <a:cubicBezTo>
                    <a:pt x="708" y="204"/>
                    <a:pt x="708" y="204"/>
                    <a:pt x="708" y="204"/>
                  </a:cubicBezTo>
                  <a:cubicBezTo>
                    <a:pt x="708" y="272"/>
                    <a:pt x="708" y="272"/>
                    <a:pt x="708" y="272"/>
                  </a:cubicBezTo>
                  <a:cubicBezTo>
                    <a:pt x="750" y="272"/>
                    <a:pt x="750" y="272"/>
                    <a:pt x="750" y="272"/>
                  </a:cubicBezTo>
                  <a:cubicBezTo>
                    <a:pt x="750" y="355"/>
                    <a:pt x="750" y="355"/>
                    <a:pt x="750" y="355"/>
                  </a:cubicBezTo>
                  <a:cubicBezTo>
                    <a:pt x="750" y="380"/>
                    <a:pt x="736" y="395"/>
                    <a:pt x="712" y="395"/>
                  </a:cubicBezTo>
                  <a:cubicBezTo>
                    <a:pt x="689" y="395"/>
                    <a:pt x="675" y="380"/>
                    <a:pt x="675" y="355"/>
                  </a:cubicBezTo>
                  <a:cubicBezTo>
                    <a:pt x="675" y="111"/>
                    <a:pt x="675" y="111"/>
                    <a:pt x="675" y="111"/>
                  </a:cubicBezTo>
                  <a:cubicBezTo>
                    <a:pt x="675" y="86"/>
                    <a:pt x="689" y="71"/>
                    <a:pt x="712" y="71"/>
                  </a:cubicBezTo>
                  <a:cubicBezTo>
                    <a:pt x="736" y="71"/>
                    <a:pt x="750" y="86"/>
                    <a:pt x="750" y="111"/>
                  </a:cubicBezTo>
                  <a:cubicBezTo>
                    <a:pt x="750" y="144"/>
                    <a:pt x="750" y="144"/>
                    <a:pt x="750" y="144"/>
                  </a:cubicBezTo>
                  <a:cubicBezTo>
                    <a:pt x="825" y="144"/>
                    <a:pt x="825" y="144"/>
                    <a:pt x="825" y="144"/>
                  </a:cubicBezTo>
                  <a:cubicBezTo>
                    <a:pt x="825" y="111"/>
                    <a:pt x="825" y="111"/>
                    <a:pt x="825" y="111"/>
                  </a:cubicBezTo>
                  <a:cubicBezTo>
                    <a:pt x="825" y="38"/>
                    <a:pt x="775" y="0"/>
                    <a:pt x="712" y="0"/>
                  </a:cubicBezTo>
                  <a:cubicBezTo>
                    <a:pt x="650" y="0"/>
                    <a:pt x="599" y="38"/>
                    <a:pt x="599" y="114"/>
                  </a:cubicBezTo>
                  <a:cubicBezTo>
                    <a:pt x="599" y="355"/>
                    <a:pt x="599" y="355"/>
                    <a:pt x="599" y="355"/>
                  </a:cubicBezTo>
                  <a:cubicBezTo>
                    <a:pt x="599" y="428"/>
                    <a:pt x="650" y="466"/>
                    <a:pt x="712" y="466"/>
                  </a:cubicBezTo>
                  <a:moveTo>
                    <a:pt x="1104" y="461"/>
                  </a:moveTo>
                  <a:cubicBezTo>
                    <a:pt x="1104" y="391"/>
                    <a:pt x="1104" y="391"/>
                    <a:pt x="1104" y="391"/>
                  </a:cubicBezTo>
                  <a:cubicBezTo>
                    <a:pt x="976" y="391"/>
                    <a:pt x="976" y="391"/>
                    <a:pt x="976" y="391"/>
                  </a:cubicBezTo>
                  <a:cubicBezTo>
                    <a:pt x="976" y="264"/>
                    <a:pt x="976" y="264"/>
                    <a:pt x="976" y="264"/>
                  </a:cubicBezTo>
                  <a:cubicBezTo>
                    <a:pt x="1084" y="264"/>
                    <a:pt x="1084" y="264"/>
                    <a:pt x="1084" y="264"/>
                  </a:cubicBezTo>
                  <a:cubicBezTo>
                    <a:pt x="1084" y="194"/>
                    <a:pt x="1084" y="194"/>
                    <a:pt x="1084" y="194"/>
                  </a:cubicBezTo>
                  <a:cubicBezTo>
                    <a:pt x="976" y="194"/>
                    <a:pt x="976" y="194"/>
                    <a:pt x="976" y="194"/>
                  </a:cubicBezTo>
                  <a:cubicBezTo>
                    <a:pt x="976" y="75"/>
                    <a:pt x="976" y="75"/>
                    <a:pt x="976" y="75"/>
                  </a:cubicBezTo>
                  <a:cubicBezTo>
                    <a:pt x="1104" y="75"/>
                    <a:pt x="1104" y="75"/>
                    <a:pt x="1104" y="75"/>
                  </a:cubicBezTo>
                  <a:cubicBezTo>
                    <a:pt x="1104" y="5"/>
                    <a:pt x="1104" y="5"/>
                    <a:pt x="1104" y="5"/>
                  </a:cubicBezTo>
                  <a:cubicBezTo>
                    <a:pt x="901" y="5"/>
                    <a:pt x="901" y="5"/>
                    <a:pt x="901" y="5"/>
                  </a:cubicBezTo>
                  <a:cubicBezTo>
                    <a:pt x="901" y="461"/>
                    <a:pt x="901" y="461"/>
                    <a:pt x="901" y="461"/>
                  </a:cubicBezTo>
                  <a:lnTo>
                    <a:pt x="1104" y="461"/>
                  </a:lnTo>
                  <a:close/>
                  <a:moveTo>
                    <a:pt x="1275" y="466"/>
                  </a:moveTo>
                  <a:cubicBezTo>
                    <a:pt x="1337" y="466"/>
                    <a:pt x="1388" y="421"/>
                    <a:pt x="1388" y="361"/>
                  </a:cubicBezTo>
                  <a:cubicBezTo>
                    <a:pt x="1388" y="325"/>
                    <a:pt x="1388" y="325"/>
                    <a:pt x="1388" y="325"/>
                  </a:cubicBezTo>
                  <a:cubicBezTo>
                    <a:pt x="1388" y="289"/>
                    <a:pt x="1375" y="265"/>
                    <a:pt x="1347" y="242"/>
                  </a:cubicBezTo>
                  <a:cubicBezTo>
                    <a:pt x="1257" y="166"/>
                    <a:pt x="1257" y="166"/>
                    <a:pt x="1257" y="166"/>
                  </a:cubicBezTo>
                  <a:cubicBezTo>
                    <a:pt x="1244" y="155"/>
                    <a:pt x="1236" y="144"/>
                    <a:pt x="1236" y="123"/>
                  </a:cubicBezTo>
                  <a:cubicBezTo>
                    <a:pt x="1236" y="108"/>
                    <a:pt x="1236" y="108"/>
                    <a:pt x="1236" y="108"/>
                  </a:cubicBezTo>
                  <a:cubicBezTo>
                    <a:pt x="1236" y="86"/>
                    <a:pt x="1254" y="71"/>
                    <a:pt x="1275" y="71"/>
                  </a:cubicBezTo>
                  <a:cubicBezTo>
                    <a:pt x="1297" y="71"/>
                    <a:pt x="1312" y="86"/>
                    <a:pt x="1312" y="108"/>
                  </a:cubicBezTo>
                  <a:cubicBezTo>
                    <a:pt x="1312" y="139"/>
                    <a:pt x="1312" y="139"/>
                    <a:pt x="1312" y="139"/>
                  </a:cubicBezTo>
                  <a:cubicBezTo>
                    <a:pt x="1388" y="139"/>
                    <a:pt x="1388" y="139"/>
                    <a:pt x="1388" y="139"/>
                  </a:cubicBezTo>
                  <a:cubicBezTo>
                    <a:pt x="1388" y="108"/>
                    <a:pt x="1388" y="108"/>
                    <a:pt x="1388" y="108"/>
                  </a:cubicBezTo>
                  <a:cubicBezTo>
                    <a:pt x="1388" y="43"/>
                    <a:pt x="1343" y="0"/>
                    <a:pt x="1275" y="0"/>
                  </a:cubicBezTo>
                  <a:cubicBezTo>
                    <a:pt x="1206" y="0"/>
                    <a:pt x="1161" y="45"/>
                    <a:pt x="1161" y="108"/>
                  </a:cubicBezTo>
                  <a:cubicBezTo>
                    <a:pt x="1161" y="131"/>
                    <a:pt x="1161" y="131"/>
                    <a:pt x="1161" y="131"/>
                  </a:cubicBezTo>
                  <a:cubicBezTo>
                    <a:pt x="1161" y="172"/>
                    <a:pt x="1184" y="201"/>
                    <a:pt x="1199" y="214"/>
                  </a:cubicBezTo>
                  <a:cubicBezTo>
                    <a:pt x="1289" y="289"/>
                    <a:pt x="1289" y="289"/>
                    <a:pt x="1289" y="289"/>
                  </a:cubicBezTo>
                  <a:cubicBezTo>
                    <a:pt x="1306" y="304"/>
                    <a:pt x="1312" y="317"/>
                    <a:pt x="1312" y="339"/>
                  </a:cubicBezTo>
                  <a:cubicBezTo>
                    <a:pt x="1312" y="355"/>
                    <a:pt x="1312" y="355"/>
                    <a:pt x="1312" y="355"/>
                  </a:cubicBezTo>
                  <a:cubicBezTo>
                    <a:pt x="1312" y="380"/>
                    <a:pt x="1297" y="395"/>
                    <a:pt x="1275" y="395"/>
                  </a:cubicBezTo>
                  <a:cubicBezTo>
                    <a:pt x="1254" y="395"/>
                    <a:pt x="1236" y="383"/>
                    <a:pt x="1236" y="355"/>
                  </a:cubicBezTo>
                  <a:cubicBezTo>
                    <a:pt x="1236" y="330"/>
                    <a:pt x="1236" y="330"/>
                    <a:pt x="1236" y="330"/>
                  </a:cubicBezTo>
                  <a:cubicBezTo>
                    <a:pt x="1161" y="330"/>
                    <a:pt x="1161" y="330"/>
                    <a:pt x="1161" y="330"/>
                  </a:cubicBezTo>
                  <a:cubicBezTo>
                    <a:pt x="1161" y="362"/>
                    <a:pt x="1161" y="362"/>
                    <a:pt x="1161" y="362"/>
                  </a:cubicBezTo>
                  <a:cubicBezTo>
                    <a:pt x="1161" y="423"/>
                    <a:pt x="1211" y="466"/>
                    <a:pt x="1275" y="466"/>
                  </a:cubicBezTo>
                  <a:moveTo>
                    <a:pt x="1566" y="466"/>
                  </a:moveTo>
                  <a:cubicBezTo>
                    <a:pt x="1629" y="466"/>
                    <a:pt x="1679" y="428"/>
                    <a:pt x="1679" y="353"/>
                  </a:cubicBezTo>
                  <a:cubicBezTo>
                    <a:pt x="1679" y="300"/>
                    <a:pt x="1679" y="300"/>
                    <a:pt x="1679" y="300"/>
                  </a:cubicBezTo>
                  <a:cubicBezTo>
                    <a:pt x="1604" y="300"/>
                    <a:pt x="1604" y="300"/>
                    <a:pt x="1604" y="300"/>
                  </a:cubicBezTo>
                  <a:cubicBezTo>
                    <a:pt x="1604" y="355"/>
                    <a:pt x="1604" y="355"/>
                    <a:pt x="1604" y="355"/>
                  </a:cubicBezTo>
                  <a:cubicBezTo>
                    <a:pt x="1604" y="380"/>
                    <a:pt x="1589" y="395"/>
                    <a:pt x="1566" y="395"/>
                  </a:cubicBezTo>
                  <a:cubicBezTo>
                    <a:pt x="1543" y="395"/>
                    <a:pt x="1528" y="380"/>
                    <a:pt x="1528" y="355"/>
                  </a:cubicBezTo>
                  <a:cubicBezTo>
                    <a:pt x="1528" y="111"/>
                    <a:pt x="1528" y="111"/>
                    <a:pt x="1528" y="111"/>
                  </a:cubicBezTo>
                  <a:cubicBezTo>
                    <a:pt x="1528" y="86"/>
                    <a:pt x="1543" y="71"/>
                    <a:pt x="1566" y="71"/>
                  </a:cubicBezTo>
                  <a:cubicBezTo>
                    <a:pt x="1589" y="71"/>
                    <a:pt x="1604" y="86"/>
                    <a:pt x="1604" y="111"/>
                  </a:cubicBezTo>
                  <a:cubicBezTo>
                    <a:pt x="1604" y="161"/>
                    <a:pt x="1604" y="161"/>
                    <a:pt x="1604" y="161"/>
                  </a:cubicBezTo>
                  <a:cubicBezTo>
                    <a:pt x="1679" y="161"/>
                    <a:pt x="1679" y="161"/>
                    <a:pt x="1679" y="161"/>
                  </a:cubicBezTo>
                  <a:cubicBezTo>
                    <a:pt x="1679" y="111"/>
                    <a:pt x="1679" y="111"/>
                    <a:pt x="1679" y="111"/>
                  </a:cubicBezTo>
                  <a:cubicBezTo>
                    <a:pt x="1679" y="38"/>
                    <a:pt x="1629" y="0"/>
                    <a:pt x="1566" y="0"/>
                  </a:cubicBezTo>
                  <a:cubicBezTo>
                    <a:pt x="1503" y="0"/>
                    <a:pt x="1453" y="38"/>
                    <a:pt x="1453" y="114"/>
                  </a:cubicBezTo>
                  <a:cubicBezTo>
                    <a:pt x="1453" y="355"/>
                    <a:pt x="1453" y="355"/>
                    <a:pt x="1453" y="355"/>
                  </a:cubicBezTo>
                  <a:cubicBezTo>
                    <a:pt x="1453" y="428"/>
                    <a:pt x="1503" y="466"/>
                    <a:pt x="1566" y="466"/>
                  </a:cubicBezTo>
                  <a:moveTo>
                    <a:pt x="1980" y="461"/>
                  </a:moveTo>
                  <a:cubicBezTo>
                    <a:pt x="1980" y="5"/>
                    <a:pt x="1980" y="5"/>
                    <a:pt x="1980" y="5"/>
                  </a:cubicBezTo>
                  <a:cubicBezTo>
                    <a:pt x="1905" y="5"/>
                    <a:pt x="1905" y="5"/>
                    <a:pt x="1905" y="5"/>
                  </a:cubicBezTo>
                  <a:cubicBezTo>
                    <a:pt x="1905" y="194"/>
                    <a:pt x="1905" y="194"/>
                    <a:pt x="1905" y="194"/>
                  </a:cubicBezTo>
                  <a:cubicBezTo>
                    <a:pt x="1830" y="194"/>
                    <a:pt x="1830" y="194"/>
                    <a:pt x="1830" y="194"/>
                  </a:cubicBezTo>
                  <a:cubicBezTo>
                    <a:pt x="1830" y="5"/>
                    <a:pt x="1830" y="5"/>
                    <a:pt x="1830" y="5"/>
                  </a:cubicBezTo>
                  <a:cubicBezTo>
                    <a:pt x="1754" y="5"/>
                    <a:pt x="1754" y="5"/>
                    <a:pt x="1754" y="5"/>
                  </a:cubicBezTo>
                  <a:cubicBezTo>
                    <a:pt x="1754" y="461"/>
                    <a:pt x="1754" y="461"/>
                    <a:pt x="1754" y="461"/>
                  </a:cubicBezTo>
                  <a:cubicBezTo>
                    <a:pt x="1830" y="461"/>
                    <a:pt x="1830" y="461"/>
                    <a:pt x="1830" y="461"/>
                  </a:cubicBezTo>
                  <a:cubicBezTo>
                    <a:pt x="1830" y="264"/>
                    <a:pt x="1830" y="264"/>
                    <a:pt x="1830" y="264"/>
                  </a:cubicBezTo>
                  <a:cubicBezTo>
                    <a:pt x="1905" y="264"/>
                    <a:pt x="1905" y="264"/>
                    <a:pt x="1905" y="264"/>
                  </a:cubicBezTo>
                  <a:cubicBezTo>
                    <a:pt x="1905" y="461"/>
                    <a:pt x="1905" y="461"/>
                    <a:pt x="1905" y="461"/>
                  </a:cubicBezTo>
                  <a:lnTo>
                    <a:pt x="1980" y="461"/>
                  </a:lnTo>
                  <a:close/>
                  <a:moveTo>
                    <a:pt x="2206" y="355"/>
                  </a:moveTo>
                  <a:cubicBezTo>
                    <a:pt x="2206" y="380"/>
                    <a:pt x="2192" y="395"/>
                    <a:pt x="2168" y="395"/>
                  </a:cubicBezTo>
                  <a:cubicBezTo>
                    <a:pt x="2145" y="395"/>
                    <a:pt x="2131" y="380"/>
                    <a:pt x="2131" y="355"/>
                  </a:cubicBezTo>
                  <a:cubicBezTo>
                    <a:pt x="2131" y="111"/>
                    <a:pt x="2131" y="111"/>
                    <a:pt x="2131" y="111"/>
                  </a:cubicBezTo>
                  <a:cubicBezTo>
                    <a:pt x="2131" y="86"/>
                    <a:pt x="2145" y="71"/>
                    <a:pt x="2168" y="71"/>
                  </a:cubicBezTo>
                  <a:cubicBezTo>
                    <a:pt x="2192" y="71"/>
                    <a:pt x="2206" y="86"/>
                    <a:pt x="2206" y="111"/>
                  </a:cubicBezTo>
                  <a:lnTo>
                    <a:pt x="2206" y="355"/>
                  </a:lnTo>
                  <a:close/>
                  <a:moveTo>
                    <a:pt x="2168" y="466"/>
                  </a:moveTo>
                  <a:cubicBezTo>
                    <a:pt x="2231" y="466"/>
                    <a:pt x="2281" y="428"/>
                    <a:pt x="2281" y="353"/>
                  </a:cubicBezTo>
                  <a:cubicBezTo>
                    <a:pt x="2281" y="111"/>
                    <a:pt x="2281" y="111"/>
                    <a:pt x="2281" y="111"/>
                  </a:cubicBezTo>
                  <a:cubicBezTo>
                    <a:pt x="2281" y="38"/>
                    <a:pt x="2231" y="0"/>
                    <a:pt x="2168" y="0"/>
                  </a:cubicBezTo>
                  <a:cubicBezTo>
                    <a:pt x="2106" y="0"/>
                    <a:pt x="2055" y="38"/>
                    <a:pt x="2055" y="114"/>
                  </a:cubicBezTo>
                  <a:cubicBezTo>
                    <a:pt x="2055" y="355"/>
                    <a:pt x="2055" y="355"/>
                    <a:pt x="2055" y="355"/>
                  </a:cubicBezTo>
                  <a:cubicBezTo>
                    <a:pt x="2055" y="428"/>
                    <a:pt x="2106" y="466"/>
                    <a:pt x="2168" y="466"/>
                  </a:cubicBezTo>
                  <a:moveTo>
                    <a:pt x="2505" y="355"/>
                  </a:moveTo>
                  <a:cubicBezTo>
                    <a:pt x="2505" y="380"/>
                    <a:pt x="2490" y="395"/>
                    <a:pt x="2467" y="395"/>
                  </a:cubicBezTo>
                  <a:cubicBezTo>
                    <a:pt x="2444" y="395"/>
                    <a:pt x="2429" y="380"/>
                    <a:pt x="2429" y="355"/>
                  </a:cubicBezTo>
                  <a:cubicBezTo>
                    <a:pt x="2429" y="111"/>
                    <a:pt x="2429" y="111"/>
                    <a:pt x="2429" y="111"/>
                  </a:cubicBezTo>
                  <a:cubicBezTo>
                    <a:pt x="2429" y="86"/>
                    <a:pt x="2444" y="71"/>
                    <a:pt x="2467" y="71"/>
                  </a:cubicBezTo>
                  <a:cubicBezTo>
                    <a:pt x="2490" y="71"/>
                    <a:pt x="2505" y="86"/>
                    <a:pt x="2505" y="111"/>
                  </a:cubicBezTo>
                  <a:lnTo>
                    <a:pt x="2505" y="355"/>
                  </a:lnTo>
                  <a:close/>
                  <a:moveTo>
                    <a:pt x="2467" y="466"/>
                  </a:moveTo>
                  <a:cubicBezTo>
                    <a:pt x="2530" y="466"/>
                    <a:pt x="2580" y="428"/>
                    <a:pt x="2580" y="353"/>
                  </a:cubicBezTo>
                  <a:cubicBezTo>
                    <a:pt x="2580" y="111"/>
                    <a:pt x="2580" y="111"/>
                    <a:pt x="2580" y="111"/>
                  </a:cubicBezTo>
                  <a:cubicBezTo>
                    <a:pt x="2580" y="38"/>
                    <a:pt x="2530" y="0"/>
                    <a:pt x="2467" y="0"/>
                  </a:cubicBezTo>
                  <a:cubicBezTo>
                    <a:pt x="2404" y="0"/>
                    <a:pt x="2354" y="38"/>
                    <a:pt x="2354" y="114"/>
                  </a:cubicBezTo>
                  <a:cubicBezTo>
                    <a:pt x="2354" y="355"/>
                    <a:pt x="2354" y="355"/>
                    <a:pt x="2354" y="355"/>
                  </a:cubicBezTo>
                  <a:cubicBezTo>
                    <a:pt x="2354" y="428"/>
                    <a:pt x="2404" y="466"/>
                    <a:pt x="2467" y="466"/>
                  </a:cubicBezTo>
                  <a:moveTo>
                    <a:pt x="2859" y="461"/>
                  </a:moveTo>
                  <a:cubicBezTo>
                    <a:pt x="2859" y="391"/>
                    <a:pt x="2859" y="391"/>
                    <a:pt x="2859" y="391"/>
                  </a:cubicBezTo>
                  <a:cubicBezTo>
                    <a:pt x="2731" y="391"/>
                    <a:pt x="2731" y="391"/>
                    <a:pt x="2731" y="391"/>
                  </a:cubicBezTo>
                  <a:cubicBezTo>
                    <a:pt x="2731" y="5"/>
                    <a:pt x="2731" y="5"/>
                    <a:pt x="2731" y="5"/>
                  </a:cubicBezTo>
                  <a:cubicBezTo>
                    <a:pt x="2655" y="5"/>
                    <a:pt x="2655" y="5"/>
                    <a:pt x="2655" y="5"/>
                  </a:cubicBezTo>
                  <a:cubicBezTo>
                    <a:pt x="2655" y="461"/>
                    <a:pt x="2655" y="461"/>
                    <a:pt x="2655" y="461"/>
                  </a:cubicBezTo>
                  <a:lnTo>
                    <a:pt x="2859" y="46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" name="Freeform 8"/>
            <p:cNvSpPr>
              <a:spLocks noSelect="1"/>
            </p:cNvSpPr>
            <p:nvPr userDrawn="1"/>
          </p:nvSpPr>
          <p:spPr bwMode="auto">
            <a:xfrm>
              <a:off x="6853" y="1072"/>
              <a:ext cx="390" cy="94"/>
            </a:xfrm>
            <a:custGeom>
              <a:avLst/>
              <a:gdLst>
                <a:gd name="T0" fmla="*/ 0 w 1955"/>
                <a:gd name="T1" fmla="*/ 355 h 466"/>
                <a:gd name="T2" fmla="*/ 75 w 1955"/>
                <a:gd name="T3" fmla="*/ 5 h 466"/>
                <a:gd name="T4" fmla="*/ 112 w 1955"/>
                <a:gd name="T5" fmla="*/ 395 h 466"/>
                <a:gd name="T6" fmla="*/ 150 w 1955"/>
                <a:gd name="T7" fmla="*/ 5 h 466"/>
                <a:gd name="T8" fmla="*/ 226 w 1955"/>
                <a:gd name="T9" fmla="*/ 352 h 466"/>
                <a:gd name="T10" fmla="*/ 518 w 1955"/>
                <a:gd name="T11" fmla="*/ 72 h 466"/>
                <a:gd name="T12" fmla="*/ 271 w 1955"/>
                <a:gd name="T13" fmla="*/ 5 h 466"/>
                <a:gd name="T14" fmla="*/ 356 w 1955"/>
                <a:gd name="T15" fmla="*/ 72 h 466"/>
                <a:gd name="T16" fmla="*/ 432 w 1955"/>
                <a:gd name="T17" fmla="*/ 461 h 466"/>
                <a:gd name="T18" fmla="*/ 518 w 1955"/>
                <a:gd name="T19" fmla="*/ 72 h 466"/>
                <a:gd name="T20" fmla="*/ 671 w 1955"/>
                <a:gd name="T21" fmla="*/ 199 h 466"/>
                <a:gd name="T22" fmla="*/ 636 w 1955"/>
                <a:gd name="T23" fmla="*/ 75 h 466"/>
                <a:gd name="T24" fmla="*/ 712 w 1955"/>
                <a:gd name="T25" fmla="*/ 125 h 466"/>
                <a:gd name="T26" fmla="*/ 787 w 1955"/>
                <a:gd name="T27" fmla="*/ 461 h 466"/>
                <a:gd name="T28" fmla="*/ 749 w 1955"/>
                <a:gd name="T29" fmla="*/ 233 h 466"/>
                <a:gd name="T30" fmla="*/ 787 w 1955"/>
                <a:gd name="T31" fmla="*/ 121 h 466"/>
                <a:gd name="T32" fmla="*/ 561 w 1955"/>
                <a:gd name="T33" fmla="*/ 5 h 466"/>
                <a:gd name="T34" fmla="*/ 636 w 1955"/>
                <a:gd name="T35" fmla="*/ 461 h 466"/>
                <a:gd name="T36" fmla="*/ 671 w 1955"/>
                <a:gd name="T37" fmla="*/ 269 h 466"/>
                <a:gd name="T38" fmla="*/ 712 w 1955"/>
                <a:gd name="T39" fmla="*/ 461 h 466"/>
                <a:gd name="T40" fmla="*/ 1066 w 1955"/>
                <a:gd name="T41" fmla="*/ 461 h 466"/>
                <a:gd name="T42" fmla="*/ 938 w 1955"/>
                <a:gd name="T43" fmla="*/ 391 h 466"/>
                <a:gd name="T44" fmla="*/ 1046 w 1955"/>
                <a:gd name="T45" fmla="*/ 264 h 466"/>
                <a:gd name="T46" fmla="*/ 938 w 1955"/>
                <a:gd name="T47" fmla="*/ 194 h 466"/>
                <a:gd name="T48" fmla="*/ 1066 w 1955"/>
                <a:gd name="T49" fmla="*/ 75 h 466"/>
                <a:gd name="T50" fmla="*/ 862 w 1955"/>
                <a:gd name="T51" fmla="*/ 5 h 466"/>
                <a:gd name="T52" fmla="*/ 1066 w 1955"/>
                <a:gd name="T53" fmla="*/ 461 h 466"/>
                <a:gd name="T54" fmla="*/ 1362 w 1955"/>
                <a:gd name="T55" fmla="*/ 352 h 466"/>
                <a:gd name="T56" fmla="*/ 1286 w 1955"/>
                <a:gd name="T57" fmla="*/ 300 h 466"/>
                <a:gd name="T58" fmla="*/ 1249 w 1955"/>
                <a:gd name="T59" fmla="*/ 395 h 466"/>
                <a:gd name="T60" fmla="*/ 1211 w 1955"/>
                <a:gd name="T61" fmla="*/ 111 h 466"/>
                <a:gd name="T62" fmla="*/ 1286 w 1955"/>
                <a:gd name="T63" fmla="*/ 111 h 466"/>
                <a:gd name="T64" fmla="*/ 1362 w 1955"/>
                <a:gd name="T65" fmla="*/ 161 h 466"/>
                <a:gd name="T66" fmla="*/ 1249 w 1955"/>
                <a:gd name="T67" fmla="*/ 0 h 466"/>
                <a:gd name="T68" fmla="*/ 1136 w 1955"/>
                <a:gd name="T69" fmla="*/ 355 h 466"/>
                <a:gd name="T70" fmla="*/ 1663 w 1955"/>
                <a:gd name="T71" fmla="*/ 461 h 466"/>
                <a:gd name="T72" fmla="*/ 1588 w 1955"/>
                <a:gd name="T73" fmla="*/ 5 h 466"/>
                <a:gd name="T74" fmla="*/ 1512 w 1955"/>
                <a:gd name="T75" fmla="*/ 194 h 466"/>
                <a:gd name="T76" fmla="*/ 1437 w 1955"/>
                <a:gd name="T77" fmla="*/ 5 h 466"/>
                <a:gd name="T78" fmla="*/ 1512 w 1955"/>
                <a:gd name="T79" fmla="*/ 461 h 466"/>
                <a:gd name="T80" fmla="*/ 1588 w 1955"/>
                <a:gd name="T81" fmla="*/ 264 h 466"/>
                <a:gd name="T82" fmla="*/ 1663 w 1955"/>
                <a:gd name="T83" fmla="*/ 461 h 466"/>
                <a:gd name="T84" fmla="*/ 1955 w 1955"/>
                <a:gd name="T85" fmla="*/ 5 h 466"/>
                <a:gd name="T86" fmla="*/ 1708 w 1955"/>
                <a:gd name="T87" fmla="*/ 72 h 466"/>
                <a:gd name="T88" fmla="*/ 1794 w 1955"/>
                <a:gd name="T89" fmla="*/ 461 h 466"/>
                <a:gd name="T90" fmla="*/ 1869 w 1955"/>
                <a:gd name="T91" fmla="*/ 72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55" h="466">
                  <a:moveTo>
                    <a:pt x="112" y="466"/>
                  </a:moveTo>
                  <a:cubicBezTo>
                    <a:pt x="50" y="466"/>
                    <a:pt x="0" y="428"/>
                    <a:pt x="0" y="35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355"/>
                    <a:pt x="75" y="355"/>
                    <a:pt x="75" y="355"/>
                  </a:cubicBezTo>
                  <a:cubicBezTo>
                    <a:pt x="75" y="380"/>
                    <a:pt x="89" y="395"/>
                    <a:pt x="112" y="395"/>
                  </a:cubicBezTo>
                  <a:cubicBezTo>
                    <a:pt x="135" y="395"/>
                    <a:pt x="150" y="380"/>
                    <a:pt x="150" y="355"/>
                  </a:cubicBezTo>
                  <a:cubicBezTo>
                    <a:pt x="150" y="5"/>
                    <a:pt x="150" y="5"/>
                    <a:pt x="150" y="5"/>
                  </a:cubicBezTo>
                  <a:cubicBezTo>
                    <a:pt x="226" y="5"/>
                    <a:pt x="226" y="5"/>
                    <a:pt x="226" y="5"/>
                  </a:cubicBezTo>
                  <a:cubicBezTo>
                    <a:pt x="226" y="352"/>
                    <a:pt x="226" y="352"/>
                    <a:pt x="226" y="352"/>
                  </a:cubicBezTo>
                  <a:cubicBezTo>
                    <a:pt x="226" y="428"/>
                    <a:pt x="175" y="466"/>
                    <a:pt x="112" y="466"/>
                  </a:cubicBezTo>
                  <a:moveTo>
                    <a:pt x="518" y="72"/>
                  </a:moveTo>
                  <a:cubicBezTo>
                    <a:pt x="518" y="5"/>
                    <a:pt x="518" y="5"/>
                    <a:pt x="518" y="5"/>
                  </a:cubicBezTo>
                  <a:cubicBezTo>
                    <a:pt x="271" y="5"/>
                    <a:pt x="271" y="5"/>
                    <a:pt x="271" y="5"/>
                  </a:cubicBezTo>
                  <a:cubicBezTo>
                    <a:pt x="271" y="72"/>
                    <a:pt x="271" y="72"/>
                    <a:pt x="271" y="72"/>
                  </a:cubicBezTo>
                  <a:cubicBezTo>
                    <a:pt x="356" y="72"/>
                    <a:pt x="356" y="72"/>
                    <a:pt x="356" y="72"/>
                  </a:cubicBezTo>
                  <a:cubicBezTo>
                    <a:pt x="356" y="461"/>
                    <a:pt x="356" y="461"/>
                    <a:pt x="356" y="461"/>
                  </a:cubicBezTo>
                  <a:cubicBezTo>
                    <a:pt x="432" y="461"/>
                    <a:pt x="432" y="461"/>
                    <a:pt x="432" y="461"/>
                  </a:cubicBezTo>
                  <a:cubicBezTo>
                    <a:pt x="432" y="72"/>
                    <a:pt x="432" y="72"/>
                    <a:pt x="432" y="72"/>
                  </a:cubicBezTo>
                  <a:lnTo>
                    <a:pt x="518" y="72"/>
                  </a:lnTo>
                  <a:close/>
                  <a:moveTo>
                    <a:pt x="712" y="148"/>
                  </a:moveTo>
                  <a:cubicBezTo>
                    <a:pt x="712" y="181"/>
                    <a:pt x="704" y="199"/>
                    <a:pt x="671" y="199"/>
                  </a:cubicBezTo>
                  <a:cubicBezTo>
                    <a:pt x="636" y="199"/>
                    <a:pt x="636" y="199"/>
                    <a:pt x="636" y="199"/>
                  </a:cubicBezTo>
                  <a:cubicBezTo>
                    <a:pt x="636" y="75"/>
                    <a:pt x="636" y="75"/>
                    <a:pt x="636" y="75"/>
                  </a:cubicBezTo>
                  <a:cubicBezTo>
                    <a:pt x="671" y="75"/>
                    <a:pt x="671" y="75"/>
                    <a:pt x="671" y="75"/>
                  </a:cubicBezTo>
                  <a:cubicBezTo>
                    <a:pt x="704" y="75"/>
                    <a:pt x="712" y="93"/>
                    <a:pt x="712" y="125"/>
                  </a:cubicBezTo>
                  <a:lnTo>
                    <a:pt x="712" y="148"/>
                  </a:lnTo>
                  <a:close/>
                  <a:moveTo>
                    <a:pt x="787" y="461"/>
                  </a:moveTo>
                  <a:cubicBezTo>
                    <a:pt x="787" y="314"/>
                    <a:pt x="787" y="314"/>
                    <a:pt x="787" y="314"/>
                  </a:cubicBezTo>
                  <a:cubicBezTo>
                    <a:pt x="787" y="272"/>
                    <a:pt x="775" y="247"/>
                    <a:pt x="749" y="233"/>
                  </a:cubicBezTo>
                  <a:cubicBezTo>
                    <a:pt x="775" y="219"/>
                    <a:pt x="787" y="193"/>
                    <a:pt x="787" y="153"/>
                  </a:cubicBezTo>
                  <a:cubicBezTo>
                    <a:pt x="787" y="121"/>
                    <a:pt x="787" y="121"/>
                    <a:pt x="787" y="121"/>
                  </a:cubicBezTo>
                  <a:cubicBezTo>
                    <a:pt x="787" y="47"/>
                    <a:pt x="749" y="5"/>
                    <a:pt x="676" y="5"/>
                  </a:cubicBezTo>
                  <a:cubicBezTo>
                    <a:pt x="561" y="5"/>
                    <a:pt x="561" y="5"/>
                    <a:pt x="561" y="5"/>
                  </a:cubicBezTo>
                  <a:cubicBezTo>
                    <a:pt x="561" y="461"/>
                    <a:pt x="561" y="461"/>
                    <a:pt x="561" y="461"/>
                  </a:cubicBezTo>
                  <a:cubicBezTo>
                    <a:pt x="636" y="461"/>
                    <a:pt x="636" y="461"/>
                    <a:pt x="636" y="461"/>
                  </a:cubicBezTo>
                  <a:cubicBezTo>
                    <a:pt x="636" y="269"/>
                    <a:pt x="636" y="269"/>
                    <a:pt x="636" y="269"/>
                  </a:cubicBezTo>
                  <a:cubicBezTo>
                    <a:pt x="671" y="269"/>
                    <a:pt x="671" y="269"/>
                    <a:pt x="671" y="269"/>
                  </a:cubicBezTo>
                  <a:cubicBezTo>
                    <a:pt x="704" y="269"/>
                    <a:pt x="712" y="286"/>
                    <a:pt x="712" y="319"/>
                  </a:cubicBezTo>
                  <a:cubicBezTo>
                    <a:pt x="712" y="461"/>
                    <a:pt x="712" y="461"/>
                    <a:pt x="712" y="461"/>
                  </a:cubicBezTo>
                  <a:lnTo>
                    <a:pt x="787" y="461"/>
                  </a:lnTo>
                  <a:close/>
                  <a:moveTo>
                    <a:pt x="1066" y="461"/>
                  </a:moveTo>
                  <a:cubicBezTo>
                    <a:pt x="1066" y="391"/>
                    <a:pt x="1066" y="391"/>
                    <a:pt x="1066" y="391"/>
                  </a:cubicBezTo>
                  <a:cubicBezTo>
                    <a:pt x="938" y="391"/>
                    <a:pt x="938" y="391"/>
                    <a:pt x="938" y="391"/>
                  </a:cubicBezTo>
                  <a:cubicBezTo>
                    <a:pt x="938" y="264"/>
                    <a:pt x="938" y="264"/>
                    <a:pt x="938" y="264"/>
                  </a:cubicBezTo>
                  <a:cubicBezTo>
                    <a:pt x="1046" y="264"/>
                    <a:pt x="1046" y="264"/>
                    <a:pt x="1046" y="264"/>
                  </a:cubicBezTo>
                  <a:cubicBezTo>
                    <a:pt x="1046" y="194"/>
                    <a:pt x="1046" y="194"/>
                    <a:pt x="1046" y="194"/>
                  </a:cubicBezTo>
                  <a:cubicBezTo>
                    <a:pt x="938" y="194"/>
                    <a:pt x="938" y="194"/>
                    <a:pt x="938" y="194"/>
                  </a:cubicBezTo>
                  <a:cubicBezTo>
                    <a:pt x="938" y="75"/>
                    <a:pt x="938" y="75"/>
                    <a:pt x="938" y="75"/>
                  </a:cubicBezTo>
                  <a:cubicBezTo>
                    <a:pt x="1066" y="75"/>
                    <a:pt x="1066" y="75"/>
                    <a:pt x="1066" y="75"/>
                  </a:cubicBezTo>
                  <a:cubicBezTo>
                    <a:pt x="1066" y="5"/>
                    <a:pt x="1066" y="5"/>
                    <a:pt x="1066" y="5"/>
                  </a:cubicBezTo>
                  <a:cubicBezTo>
                    <a:pt x="862" y="5"/>
                    <a:pt x="862" y="5"/>
                    <a:pt x="862" y="5"/>
                  </a:cubicBezTo>
                  <a:cubicBezTo>
                    <a:pt x="862" y="461"/>
                    <a:pt x="862" y="461"/>
                    <a:pt x="862" y="461"/>
                  </a:cubicBezTo>
                  <a:lnTo>
                    <a:pt x="1066" y="461"/>
                  </a:lnTo>
                  <a:close/>
                  <a:moveTo>
                    <a:pt x="1249" y="466"/>
                  </a:moveTo>
                  <a:cubicBezTo>
                    <a:pt x="1312" y="466"/>
                    <a:pt x="1362" y="428"/>
                    <a:pt x="1362" y="352"/>
                  </a:cubicBezTo>
                  <a:cubicBezTo>
                    <a:pt x="1362" y="300"/>
                    <a:pt x="1362" y="300"/>
                    <a:pt x="1362" y="300"/>
                  </a:cubicBezTo>
                  <a:cubicBezTo>
                    <a:pt x="1286" y="300"/>
                    <a:pt x="1286" y="300"/>
                    <a:pt x="1286" y="300"/>
                  </a:cubicBezTo>
                  <a:cubicBezTo>
                    <a:pt x="1286" y="355"/>
                    <a:pt x="1286" y="355"/>
                    <a:pt x="1286" y="355"/>
                  </a:cubicBezTo>
                  <a:cubicBezTo>
                    <a:pt x="1286" y="380"/>
                    <a:pt x="1272" y="395"/>
                    <a:pt x="1249" y="395"/>
                  </a:cubicBezTo>
                  <a:cubicBezTo>
                    <a:pt x="1226" y="395"/>
                    <a:pt x="1211" y="380"/>
                    <a:pt x="1211" y="355"/>
                  </a:cubicBezTo>
                  <a:cubicBezTo>
                    <a:pt x="1211" y="111"/>
                    <a:pt x="1211" y="111"/>
                    <a:pt x="1211" y="111"/>
                  </a:cubicBezTo>
                  <a:cubicBezTo>
                    <a:pt x="1211" y="86"/>
                    <a:pt x="1226" y="70"/>
                    <a:pt x="1249" y="70"/>
                  </a:cubicBezTo>
                  <a:cubicBezTo>
                    <a:pt x="1272" y="70"/>
                    <a:pt x="1286" y="86"/>
                    <a:pt x="1286" y="111"/>
                  </a:cubicBezTo>
                  <a:cubicBezTo>
                    <a:pt x="1286" y="161"/>
                    <a:pt x="1286" y="161"/>
                    <a:pt x="1286" y="161"/>
                  </a:cubicBezTo>
                  <a:cubicBezTo>
                    <a:pt x="1362" y="161"/>
                    <a:pt x="1362" y="161"/>
                    <a:pt x="1362" y="161"/>
                  </a:cubicBezTo>
                  <a:cubicBezTo>
                    <a:pt x="1362" y="111"/>
                    <a:pt x="1362" y="111"/>
                    <a:pt x="1362" y="111"/>
                  </a:cubicBezTo>
                  <a:cubicBezTo>
                    <a:pt x="1362" y="37"/>
                    <a:pt x="1312" y="0"/>
                    <a:pt x="1249" y="0"/>
                  </a:cubicBezTo>
                  <a:cubicBezTo>
                    <a:pt x="1186" y="0"/>
                    <a:pt x="1136" y="37"/>
                    <a:pt x="1136" y="113"/>
                  </a:cubicBezTo>
                  <a:cubicBezTo>
                    <a:pt x="1136" y="355"/>
                    <a:pt x="1136" y="355"/>
                    <a:pt x="1136" y="355"/>
                  </a:cubicBezTo>
                  <a:cubicBezTo>
                    <a:pt x="1136" y="428"/>
                    <a:pt x="1186" y="466"/>
                    <a:pt x="1249" y="466"/>
                  </a:cubicBezTo>
                  <a:moveTo>
                    <a:pt x="1663" y="461"/>
                  </a:moveTo>
                  <a:cubicBezTo>
                    <a:pt x="1663" y="5"/>
                    <a:pt x="1663" y="5"/>
                    <a:pt x="1663" y="5"/>
                  </a:cubicBezTo>
                  <a:cubicBezTo>
                    <a:pt x="1588" y="5"/>
                    <a:pt x="1588" y="5"/>
                    <a:pt x="1588" y="5"/>
                  </a:cubicBezTo>
                  <a:cubicBezTo>
                    <a:pt x="1588" y="194"/>
                    <a:pt x="1588" y="194"/>
                    <a:pt x="1588" y="194"/>
                  </a:cubicBezTo>
                  <a:cubicBezTo>
                    <a:pt x="1512" y="194"/>
                    <a:pt x="1512" y="194"/>
                    <a:pt x="1512" y="194"/>
                  </a:cubicBezTo>
                  <a:cubicBezTo>
                    <a:pt x="1512" y="5"/>
                    <a:pt x="1512" y="5"/>
                    <a:pt x="1512" y="5"/>
                  </a:cubicBezTo>
                  <a:cubicBezTo>
                    <a:pt x="1437" y="5"/>
                    <a:pt x="1437" y="5"/>
                    <a:pt x="1437" y="5"/>
                  </a:cubicBezTo>
                  <a:cubicBezTo>
                    <a:pt x="1437" y="461"/>
                    <a:pt x="1437" y="461"/>
                    <a:pt x="1437" y="461"/>
                  </a:cubicBezTo>
                  <a:cubicBezTo>
                    <a:pt x="1512" y="461"/>
                    <a:pt x="1512" y="461"/>
                    <a:pt x="1512" y="461"/>
                  </a:cubicBezTo>
                  <a:cubicBezTo>
                    <a:pt x="1512" y="264"/>
                    <a:pt x="1512" y="264"/>
                    <a:pt x="1512" y="264"/>
                  </a:cubicBezTo>
                  <a:cubicBezTo>
                    <a:pt x="1588" y="264"/>
                    <a:pt x="1588" y="264"/>
                    <a:pt x="1588" y="264"/>
                  </a:cubicBezTo>
                  <a:cubicBezTo>
                    <a:pt x="1588" y="461"/>
                    <a:pt x="1588" y="461"/>
                    <a:pt x="1588" y="461"/>
                  </a:cubicBezTo>
                  <a:lnTo>
                    <a:pt x="1663" y="461"/>
                  </a:lnTo>
                  <a:close/>
                  <a:moveTo>
                    <a:pt x="1955" y="72"/>
                  </a:moveTo>
                  <a:cubicBezTo>
                    <a:pt x="1955" y="5"/>
                    <a:pt x="1955" y="5"/>
                    <a:pt x="1955" y="5"/>
                  </a:cubicBezTo>
                  <a:cubicBezTo>
                    <a:pt x="1708" y="5"/>
                    <a:pt x="1708" y="5"/>
                    <a:pt x="1708" y="5"/>
                  </a:cubicBezTo>
                  <a:cubicBezTo>
                    <a:pt x="1708" y="72"/>
                    <a:pt x="1708" y="72"/>
                    <a:pt x="1708" y="72"/>
                  </a:cubicBezTo>
                  <a:cubicBezTo>
                    <a:pt x="1794" y="72"/>
                    <a:pt x="1794" y="72"/>
                    <a:pt x="1794" y="72"/>
                  </a:cubicBezTo>
                  <a:cubicBezTo>
                    <a:pt x="1794" y="461"/>
                    <a:pt x="1794" y="461"/>
                    <a:pt x="1794" y="461"/>
                  </a:cubicBezTo>
                  <a:cubicBezTo>
                    <a:pt x="1869" y="461"/>
                    <a:pt x="1869" y="461"/>
                    <a:pt x="1869" y="461"/>
                  </a:cubicBezTo>
                  <a:cubicBezTo>
                    <a:pt x="1869" y="72"/>
                    <a:pt x="1869" y="72"/>
                    <a:pt x="1869" y="72"/>
                  </a:cubicBezTo>
                  <a:lnTo>
                    <a:pt x="1955" y="72"/>
                  </a:lnTo>
                  <a:close/>
                </a:path>
              </a:pathLst>
            </a:custGeom>
            <a:solidFill>
              <a:srgbClr val="E4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grpSp>
        <p:nvGrpSpPr>
          <p:cNvPr id="3" name="Group 4"/>
          <p:cNvGrpSpPr>
            <a:grpSpLocks noSelect="1" noChangeAspect="1"/>
          </p:cNvGrpSpPr>
          <p:nvPr userDrawn="1"/>
        </p:nvGrpSpPr>
        <p:grpSpPr bwMode="gray">
          <a:xfrm>
            <a:off x="0" y="473075"/>
            <a:ext cx="6096000" cy="771525"/>
            <a:chOff x="0" y="298"/>
            <a:chExt cx="3840" cy="486"/>
          </a:xfrm>
        </p:grpSpPr>
        <p:sp>
          <p:nvSpPr>
            <p:cNvPr id="5" name="Rectangle 5"/>
            <p:cNvSpPr>
              <a:spLocks noSelect="1" noChangeArrowheads="1"/>
            </p:cNvSpPr>
            <p:nvPr userDrawn="1"/>
          </p:nvSpPr>
          <p:spPr bwMode="gray">
            <a:xfrm>
              <a:off x="0" y="298"/>
              <a:ext cx="3840" cy="4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" name="Freeform 6"/>
            <p:cNvSpPr>
              <a:spLocks noSelect="1" noEditPoints="1"/>
            </p:cNvSpPr>
            <p:nvPr userDrawn="1"/>
          </p:nvSpPr>
          <p:spPr bwMode="gray">
            <a:xfrm>
              <a:off x="210" y="415"/>
              <a:ext cx="3490" cy="264"/>
            </a:xfrm>
            <a:custGeom>
              <a:avLst/>
              <a:gdLst>
                <a:gd name="T0" fmla="*/ 27113 w 27924"/>
                <a:gd name="T1" fmla="*/ 24 h 2113"/>
                <a:gd name="T2" fmla="*/ 27616 w 27924"/>
                <a:gd name="T3" fmla="*/ 2089 h 2113"/>
                <a:gd name="T4" fmla="*/ 25767 w 27924"/>
                <a:gd name="T5" fmla="*/ 503 h 2113"/>
                <a:gd name="T6" fmla="*/ 26449 w 27924"/>
                <a:gd name="T7" fmla="*/ 503 h 2113"/>
                <a:gd name="T8" fmla="*/ 26449 w 27924"/>
                <a:gd name="T9" fmla="*/ 1598 h 2113"/>
                <a:gd name="T10" fmla="*/ 25072 w 27924"/>
                <a:gd name="T11" fmla="*/ 2089 h 2113"/>
                <a:gd name="T12" fmla="*/ 23786 w 27924"/>
                <a:gd name="T13" fmla="*/ 330 h 2113"/>
                <a:gd name="T14" fmla="*/ 22835 w 27924"/>
                <a:gd name="T15" fmla="*/ 880 h 2113"/>
                <a:gd name="T16" fmla="*/ 22835 w 27924"/>
                <a:gd name="T17" fmla="*/ 880 h 2113"/>
                <a:gd name="T18" fmla="*/ 22152 w 27924"/>
                <a:gd name="T19" fmla="*/ 2089 h 2113"/>
                <a:gd name="T20" fmla="*/ 23176 w 27924"/>
                <a:gd name="T21" fmla="*/ 2089 h 2113"/>
                <a:gd name="T22" fmla="*/ 21270 w 27924"/>
                <a:gd name="T23" fmla="*/ 342 h 2113"/>
                <a:gd name="T24" fmla="*/ 21623 w 27924"/>
                <a:gd name="T25" fmla="*/ 1060 h 2113"/>
                <a:gd name="T26" fmla="*/ 20770 w 27924"/>
                <a:gd name="T27" fmla="*/ 2089 h 2113"/>
                <a:gd name="T28" fmla="*/ 21452 w 27924"/>
                <a:gd name="T29" fmla="*/ 2089 h 2113"/>
                <a:gd name="T30" fmla="*/ 19436 w 27924"/>
                <a:gd name="T31" fmla="*/ 330 h 2113"/>
                <a:gd name="T32" fmla="*/ 20555 w 27924"/>
                <a:gd name="T33" fmla="*/ 330 h 2113"/>
                <a:gd name="T34" fmla="*/ 18574 w 27924"/>
                <a:gd name="T35" fmla="*/ 560 h 2113"/>
                <a:gd name="T36" fmla="*/ 19262 w 27924"/>
                <a:gd name="T37" fmla="*/ 629 h 2113"/>
                <a:gd name="T38" fmla="*/ 18406 w 27924"/>
                <a:gd name="T39" fmla="*/ 970 h 2113"/>
                <a:gd name="T40" fmla="*/ 18574 w 27924"/>
                <a:gd name="T41" fmla="*/ 1610 h 2113"/>
                <a:gd name="T42" fmla="*/ 19262 w 27924"/>
                <a:gd name="T43" fmla="*/ 1634 h 2113"/>
                <a:gd name="T44" fmla="*/ 17940 w 27924"/>
                <a:gd name="T45" fmla="*/ 2089 h 2113"/>
                <a:gd name="T46" fmla="*/ 16420 w 27924"/>
                <a:gd name="T47" fmla="*/ 24 h 2113"/>
                <a:gd name="T48" fmla="*/ 16922 w 27924"/>
                <a:gd name="T49" fmla="*/ 2089 h 2113"/>
                <a:gd name="T50" fmla="*/ 15408 w 27924"/>
                <a:gd name="T51" fmla="*/ 2089 h 2113"/>
                <a:gd name="T52" fmla="*/ 14268 w 27924"/>
                <a:gd name="T53" fmla="*/ 868 h 2113"/>
                <a:gd name="T54" fmla="*/ 13856 w 27924"/>
                <a:gd name="T55" fmla="*/ 689 h 2113"/>
                <a:gd name="T56" fmla="*/ 15040 w 27924"/>
                <a:gd name="T57" fmla="*/ 2089 h 2113"/>
                <a:gd name="T58" fmla="*/ 12644 w 27924"/>
                <a:gd name="T59" fmla="*/ 342 h 2113"/>
                <a:gd name="T60" fmla="*/ 12665 w 27924"/>
                <a:gd name="T61" fmla="*/ 24 h 2113"/>
                <a:gd name="T62" fmla="*/ 11432 w 27924"/>
                <a:gd name="T63" fmla="*/ 880 h 2113"/>
                <a:gd name="T64" fmla="*/ 11432 w 27924"/>
                <a:gd name="T65" fmla="*/ 880 h 2113"/>
                <a:gd name="T66" fmla="*/ 10750 w 27924"/>
                <a:gd name="T67" fmla="*/ 2089 h 2113"/>
                <a:gd name="T68" fmla="*/ 11773 w 27924"/>
                <a:gd name="T69" fmla="*/ 2089 h 2113"/>
                <a:gd name="T70" fmla="*/ 9053 w 27924"/>
                <a:gd name="T71" fmla="*/ 560 h 2113"/>
                <a:gd name="T72" fmla="*/ 9742 w 27924"/>
                <a:gd name="T73" fmla="*/ 629 h 2113"/>
                <a:gd name="T74" fmla="*/ 8886 w 27924"/>
                <a:gd name="T75" fmla="*/ 970 h 2113"/>
                <a:gd name="T76" fmla="*/ 9053 w 27924"/>
                <a:gd name="T77" fmla="*/ 1610 h 2113"/>
                <a:gd name="T78" fmla="*/ 9742 w 27924"/>
                <a:gd name="T79" fmla="*/ 1634 h 2113"/>
                <a:gd name="T80" fmla="*/ 7773 w 27924"/>
                <a:gd name="T81" fmla="*/ 560 h 2113"/>
                <a:gd name="T82" fmla="*/ 8461 w 27924"/>
                <a:gd name="T83" fmla="*/ 629 h 2113"/>
                <a:gd name="T84" fmla="*/ 7605 w 27924"/>
                <a:gd name="T85" fmla="*/ 970 h 2113"/>
                <a:gd name="T86" fmla="*/ 7773 w 27924"/>
                <a:gd name="T87" fmla="*/ 1610 h 2113"/>
                <a:gd name="T88" fmla="*/ 8461 w 27924"/>
                <a:gd name="T89" fmla="*/ 1634 h 2113"/>
                <a:gd name="T90" fmla="*/ 7067 w 27924"/>
                <a:gd name="T91" fmla="*/ 1197 h 2113"/>
                <a:gd name="T92" fmla="*/ 7157 w 27924"/>
                <a:gd name="T93" fmla="*/ 24 h 2113"/>
                <a:gd name="T94" fmla="*/ 5867 w 27924"/>
                <a:gd name="T95" fmla="*/ 24 h 2113"/>
                <a:gd name="T96" fmla="*/ 4751 w 27924"/>
                <a:gd name="T97" fmla="*/ 2089 h 2113"/>
                <a:gd name="T98" fmla="*/ 4386 w 27924"/>
                <a:gd name="T99" fmla="*/ 2089 h 2113"/>
                <a:gd name="T100" fmla="*/ 3722 w 27924"/>
                <a:gd name="T101" fmla="*/ 1634 h 2113"/>
                <a:gd name="T102" fmla="*/ 3034 w 27924"/>
                <a:gd name="T103" fmla="*/ 491 h 2113"/>
                <a:gd name="T104" fmla="*/ 3722 w 27924"/>
                <a:gd name="T105" fmla="*/ 491 h 2113"/>
                <a:gd name="T106" fmla="*/ 3273 w 27924"/>
                <a:gd name="T107" fmla="*/ 1311 h 2113"/>
                <a:gd name="T108" fmla="*/ 3034 w 27924"/>
                <a:gd name="T109" fmla="*/ 1496 h 2113"/>
                <a:gd name="T110" fmla="*/ 2393 w 27924"/>
                <a:gd name="T111" fmla="*/ 1598 h 2113"/>
                <a:gd name="T112" fmla="*/ 1711 w 27924"/>
                <a:gd name="T113" fmla="*/ 1610 h 2113"/>
                <a:gd name="T114" fmla="*/ 2393 w 27924"/>
                <a:gd name="T115" fmla="*/ 1598 h 2113"/>
                <a:gd name="T116" fmla="*/ 499 w 27924"/>
                <a:gd name="T117" fmla="*/ 1221 h 2113"/>
                <a:gd name="T118" fmla="*/ 341 w 27924"/>
                <a:gd name="T119" fmla="*/ 904 h 2113"/>
                <a:gd name="T120" fmla="*/ 1023 w 27924"/>
                <a:gd name="T121" fmla="*/ 1562 h 2113"/>
                <a:gd name="T122" fmla="*/ 520 w 27924"/>
                <a:gd name="T123" fmla="*/ 24 h 2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924" h="2113">
                  <a:moveTo>
                    <a:pt x="27924" y="2089"/>
                  </a:moveTo>
                  <a:cubicBezTo>
                    <a:pt x="27924" y="24"/>
                    <a:pt x="27924" y="24"/>
                    <a:pt x="27924" y="24"/>
                  </a:cubicBezTo>
                  <a:cubicBezTo>
                    <a:pt x="27592" y="24"/>
                    <a:pt x="27592" y="24"/>
                    <a:pt x="27592" y="24"/>
                  </a:cubicBezTo>
                  <a:cubicBezTo>
                    <a:pt x="27592" y="1317"/>
                    <a:pt x="27592" y="1317"/>
                    <a:pt x="27592" y="1317"/>
                  </a:cubicBezTo>
                  <a:cubicBezTo>
                    <a:pt x="27113" y="24"/>
                    <a:pt x="27113" y="24"/>
                    <a:pt x="27113" y="24"/>
                  </a:cubicBezTo>
                  <a:cubicBezTo>
                    <a:pt x="26808" y="24"/>
                    <a:pt x="26808" y="24"/>
                    <a:pt x="26808" y="24"/>
                  </a:cubicBezTo>
                  <a:cubicBezTo>
                    <a:pt x="26808" y="2089"/>
                    <a:pt x="26808" y="2089"/>
                    <a:pt x="26808" y="2089"/>
                  </a:cubicBezTo>
                  <a:cubicBezTo>
                    <a:pt x="27137" y="2089"/>
                    <a:pt x="27137" y="2089"/>
                    <a:pt x="27137" y="2089"/>
                  </a:cubicBezTo>
                  <a:cubicBezTo>
                    <a:pt x="27137" y="814"/>
                    <a:pt x="27137" y="814"/>
                    <a:pt x="27137" y="814"/>
                  </a:cubicBezTo>
                  <a:cubicBezTo>
                    <a:pt x="27616" y="2089"/>
                    <a:pt x="27616" y="2089"/>
                    <a:pt x="27616" y="2089"/>
                  </a:cubicBezTo>
                  <a:lnTo>
                    <a:pt x="27924" y="2089"/>
                  </a:lnTo>
                  <a:close/>
                  <a:moveTo>
                    <a:pt x="26108" y="1610"/>
                  </a:moveTo>
                  <a:cubicBezTo>
                    <a:pt x="26108" y="1724"/>
                    <a:pt x="26042" y="1790"/>
                    <a:pt x="25937" y="1790"/>
                  </a:cubicBezTo>
                  <a:cubicBezTo>
                    <a:pt x="25832" y="1790"/>
                    <a:pt x="25767" y="1724"/>
                    <a:pt x="25767" y="1610"/>
                  </a:cubicBezTo>
                  <a:cubicBezTo>
                    <a:pt x="25767" y="503"/>
                    <a:pt x="25767" y="503"/>
                    <a:pt x="25767" y="503"/>
                  </a:cubicBezTo>
                  <a:cubicBezTo>
                    <a:pt x="25767" y="389"/>
                    <a:pt x="25832" y="321"/>
                    <a:pt x="25937" y="321"/>
                  </a:cubicBezTo>
                  <a:cubicBezTo>
                    <a:pt x="26042" y="321"/>
                    <a:pt x="26108" y="389"/>
                    <a:pt x="26108" y="503"/>
                  </a:cubicBezTo>
                  <a:lnTo>
                    <a:pt x="26108" y="1610"/>
                  </a:lnTo>
                  <a:close/>
                  <a:moveTo>
                    <a:pt x="26449" y="1598"/>
                  </a:moveTo>
                  <a:cubicBezTo>
                    <a:pt x="26449" y="503"/>
                    <a:pt x="26449" y="503"/>
                    <a:pt x="26449" y="503"/>
                  </a:cubicBezTo>
                  <a:cubicBezTo>
                    <a:pt x="26449" y="171"/>
                    <a:pt x="26221" y="0"/>
                    <a:pt x="25937" y="0"/>
                  </a:cubicBezTo>
                  <a:cubicBezTo>
                    <a:pt x="25653" y="0"/>
                    <a:pt x="25426" y="171"/>
                    <a:pt x="25426" y="515"/>
                  </a:cubicBezTo>
                  <a:cubicBezTo>
                    <a:pt x="25426" y="1610"/>
                    <a:pt x="25426" y="1610"/>
                    <a:pt x="25426" y="1610"/>
                  </a:cubicBezTo>
                  <a:cubicBezTo>
                    <a:pt x="25426" y="1939"/>
                    <a:pt x="25653" y="2113"/>
                    <a:pt x="25937" y="2113"/>
                  </a:cubicBezTo>
                  <a:cubicBezTo>
                    <a:pt x="26221" y="2113"/>
                    <a:pt x="26449" y="1939"/>
                    <a:pt x="26449" y="1598"/>
                  </a:cubicBezTo>
                  <a:close/>
                  <a:moveTo>
                    <a:pt x="25072" y="2089"/>
                  </a:moveTo>
                  <a:cubicBezTo>
                    <a:pt x="25072" y="24"/>
                    <a:pt x="25072" y="24"/>
                    <a:pt x="25072" y="24"/>
                  </a:cubicBezTo>
                  <a:cubicBezTo>
                    <a:pt x="24731" y="24"/>
                    <a:pt x="24731" y="24"/>
                    <a:pt x="24731" y="24"/>
                  </a:cubicBezTo>
                  <a:cubicBezTo>
                    <a:pt x="24731" y="2089"/>
                    <a:pt x="24731" y="2089"/>
                    <a:pt x="24731" y="2089"/>
                  </a:cubicBezTo>
                  <a:lnTo>
                    <a:pt x="25072" y="2089"/>
                  </a:lnTo>
                  <a:close/>
                  <a:moveTo>
                    <a:pt x="24516" y="330"/>
                  </a:moveTo>
                  <a:cubicBezTo>
                    <a:pt x="24516" y="24"/>
                    <a:pt x="24516" y="24"/>
                    <a:pt x="24516" y="24"/>
                  </a:cubicBezTo>
                  <a:cubicBezTo>
                    <a:pt x="23397" y="24"/>
                    <a:pt x="23397" y="24"/>
                    <a:pt x="23397" y="24"/>
                  </a:cubicBezTo>
                  <a:cubicBezTo>
                    <a:pt x="23397" y="330"/>
                    <a:pt x="23397" y="330"/>
                    <a:pt x="23397" y="330"/>
                  </a:cubicBezTo>
                  <a:cubicBezTo>
                    <a:pt x="23786" y="330"/>
                    <a:pt x="23786" y="330"/>
                    <a:pt x="23786" y="330"/>
                  </a:cubicBezTo>
                  <a:cubicBezTo>
                    <a:pt x="23786" y="2089"/>
                    <a:pt x="23786" y="2089"/>
                    <a:pt x="23786" y="2089"/>
                  </a:cubicBezTo>
                  <a:cubicBezTo>
                    <a:pt x="24127" y="2089"/>
                    <a:pt x="24127" y="2089"/>
                    <a:pt x="24127" y="2089"/>
                  </a:cubicBezTo>
                  <a:cubicBezTo>
                    <a:pt x="24127" y="330"/>
                    <a:pt x="24127" y="330"/>
                    <a:pt x="24127" y="330"/>
                  </a:cubicBezTo>
                  <a:lnTo>
                    <a:pt x="24516" y="330"/>
                  </a:lnTo>
                  <a:close/>
                  <a:moveTo>
                    <a:pt x="22835" y="880"/>
                  </a:moveTo>
                  <a:cubicBezTo>
                    <a:pt x="22493" y="880"/>
                    <a:pt x="22493" y="880"/>
                    <a:pt x="22493" y="880"/>
                  </a:cubicBezTo>
                  <a:cubicBezTo>
                    <a:pt x="22493" y="503"/>
                    <a:pt x="22493" y="503"/>
                    <a:pt x="22493" y="503"/>
                  </a:cubicBezTo>
                  <a:cubicBezTo>
                    <a:pt x="22493" y="389"/>
                    <a:pt x="22559" y="321"/>
                    <a:pt x="22661" y="321"/>
                  </a:cubicBezTo>
                  <a:cubicBezTo>
                    <a:pt x="22766" y="321"/>
                    <a:pt x="22835" y="389"/>
                    <a:pt x="22835" y="503"/>
                  </a:cubicBezTo>
                  <a:lnTo>
                    <a:pt x="22835" y="880"/>
                  </a:lnTo>
                  <a:close/>
                  <a:moveTo>
                    <a:pt x="23176" y="2089"/>
                  </a:moveTo>
                  <a:cubicBezTo>
                    <a:pt x="23176" y="503"/>
                    <a:pt x="23176" y="503"/>
                    <a:pt x="23176" y="503"/>
                  </a:cubicBezTo>
                  <a:cubicBezTo>
                    <a:pt x="23176" y="171"/>
                    <a:pt x="22948" y="0"/>
                    <a:pt x="22661" y="0"/>
                  </a:cubicBezTo>
                  <a:cubicBezTo>
                    <a:pt x="22380" y="0"/>
                    <a:pt x="22152" y="171"/>
                    <a:pt x="22152" y="515"/>
                  </a:cubicBezTo>
                  <a:cubicBezTo>
                    <a:pt x="22152" y="2089"/>
                    <a:pt x="22152" y="2089"/>
                    <a:pt x="22152" y="2089"/>
                  </a:cubicBezTo>
                  <a:cubicBezTo>
                    <a:pt x="22493" y="2089"/>
                    <a:pt x="22493" y="2089"/>
                    <a:pt x="22493" y="2089"/>
                  </a:cubicBezTo>
                  <a:cubicBezTo>
                    <a:pt x="22493" y="1197"/>
                    <a:pt x="22493" y="1197"/>
                    <a:pt x="22493" y="1197"/>
                  </a:cubicBezTo>
                  <a:cubicBezTo>
                    <a:pt x="22835" y="1197"/>
                    <a:pt x="22835" y="1197"/>
                    <a:pt x="22835" y="1197"/>
                  </a:cubicBezTo>
                  <a:cubicBezTo>
                    <a:pt x="22835" y="2089"/>
                    <a:pt x="22835" y="2089"/>
                    <a:pt x="22835" y="2089"/>
                  </a:cubicBezTo>
                  <a:lnTo>
                    <a:pt x="23176" y="2089"/>
                  </a:lnTo>
                  <a:close/>
                  <a:moveTo>
                    <a:pt x="21452" y="674"/>
                  </a:moveTo>
                  <a:cubicBezTo>
                    <a:pt x="21452" y="820"/>
                    <a:pt x="21416" y="904"/>
                    <a:pt x="21270" y="904"/>
                  </a:cubicBezTo>
                  <a:cubicBezTo>
                    <a:pt x="21111" y="904"/>
                    <a:pt x="21111" y="904"/>
                    <a:pt x="21111" y="904"/>
                  </a:cubicBezTo>
                  <a:cubicBezTo>
                    <a:pt x="21111" y="342"/>
                    <a:pt x="21111" y="342"/>
                    <a:pt x="21111" y="342"/>
                  </a:cubicBezTo>
                  <a:cubicBezTo>
                    <a:pt x="21270" y="342"/>
                    <a:pt x="21270" y="342"/>
                    <a:pt x="21270" y="342"/>
                  </a:cubicBezTo>
                  <a:cubicBezTo>
                    <a:pt x="21416" y="342"/>
                    <a:pt x="21452" y="422"/>
                    <a:pt x="21452" y="569"/>
                  </a:cubicBezTo>
                  <a:lnTo>
                    <a:pt x="21452" y="674"/>
                  </a:lnTo>
                  <a:close/>
                  <a:moveTo>
                    <a:pt x="21793" y="2089"/>
                  </a:moveTo>
                  <a:cubicBezTo>
                    <a:pt x="21793" y="1425"/>
                    <a:pt x="21793" y="1425"/>
                    <a:pt x="21793" y="1425"/>
                  </a:cubicBezTo>
                  <a:cubicBezTo>
                    <a:pt x="21793" y="1233"/>
                    <a:pt x="21739" y="1119"/>
                    <a:pt x="21623" y="1060"/>
                  </a:cubicBezTo>
                  <a:cubicBezTo>
                    <a:pt x="21739" y="994"/>
                    <a:pt x="21793" y="874"/>
                    <a:pt x="21793" y="695"/>
                  </a:cubicBezTo>
                  <a:cubicBezTo>
                    <a:pt x="21793" y="548"/>
                    <a:pt x="21793" y="548"/>
                    <a:pt x="21793" y="548"/>
                  </a:cubicBezTo>
                  <a:cubicBezTo>
                    <a:pt x="21793" y="216"/>
                    <a:pt x="21623" y="24"/>
                    <a:pt x="21291" y="24"/>
                  </a:cubicBezTo>
                  <a:cubicBezTo>
                    <a:pt x="20770" y="24"/>
                    <a:pt x="20770" y="24"/>
                    <a:pt x="20770" y="24"/>
                  </a:cubicBezTo>
                  <a:cubicBezTo>
                    <a:pt x="20770" y="2089"/>
                    <a:pt x="20770" y="2089"/>
                    <a:pt x="20770" y="2089"/>
                  </a:cubicBezTo>
                  <a:cubicBezTo>
                    <a:pt x="21111" y="2089"/>
                    <a:pt x="21111" y="2089"/>
                    <a:pt x="21111" y="2089"/>
                  </a:cubicBezTo>
                  <a:cubicBezTo>
                    <a:pt x="21111" y="1221"/>
                    <a:pt x="21111" y="1221"/>
                    <a:pt x="21111" y="1221"/>
                  </a:cubicBezTo>
                  <a:cubicBezTo>
                    <a:pt x="21270" y="1221"/>
                    <a:pt x="21270" y="1221"/>
                    <a:pt x="21270" y="1221"/>
                  </a:cubicBezTo>
                  <a:cubicBezTo>
                    <a:pt x="21416" y="1221"/>
                    <a:pt x="21452" y="1299"/>
                    <a:pt x="21452" y="1449"/>
                  </a:cubicBezTo>
                  <a:cubicBezTo>
                    <a:pt x="21452" y="2089"/>
                    <a:pt x="21452" y="2089"/>
                    <a:pt x="21452" y="2089"/>
                  </a:cubicBezTo>
                  <a:lnTo>
                    <a:pt x="21793" y="2089"/>
                  </a:lnTo>
                  <a:close/>
                  <a:moveTo>
                    <a:pt x="20555" y="330"/>
                  </a:moveTo>
                  <a:cubicBezTo>
                    <a:pt x="20555" y="24"/>
                    <a:pt x="20555" y="24"/>
                    <a:pt x="20555" y="24"/>
                  </a:cubicBezTo>
                  <a:cubicBezTo>
                    <a:pt x="19436" y="24"/>
                    <a:pt x="19436" y="24"/>
                    <a:pt x="19436" y="24"/>
                  </a:cubicBezTo>
                  <a:cubicBezTo>
                    <a:pt x="19436" y="330"/>
                    <a:pt x="19436" y="330"/>
                    <a:pt x="19436" y="330"/>
                  </a:cubicBezTo>
                  <a:cubicBezTo>
                    <a:pt x="19825" y="330"/>
                    <a:pt x="19825" y="330"/>
                    <a:pt x="19825" y="330"/>
                  </a:cubicBezTo>
                  <a:cubicBezTo>
                    <a:pt x="19825" y="2089"/>
                    <a:pt x="19825" y="2089"/>
                    <a:pt x="19825" y="2089"/>
                  </a:cubicBezTo>
                  <a:cubicBezTo>
                    <a:pt x="20166" y="2089"/>
                    <a:pt x="20166" y="2089"/>
                    <a:pt x="20166" y="2089"/>
                  </a:cubicBezTo>
                  <a:cubicBezTo>
                    <a:pt x="20166" y="330"/>
                    <a:pt x="20166" y="330"/>
                    <a:pt x="20166" y="330"/>
                  </a:cubicBezTo>
                  <a:lnTo>
                    <a:pt x="20555" y="330"/>
                  </a:lnTo>
                  <a:close/>
                  <a:moveTo>
                    <a:pt x="19262" y="1634"/>
                  </a:moveTo>
                  <a:cubicBezTo>
                    <a:pt x="19262" y="1473"/>
                    <a:pt x="19262" y="1473"/>
                    <a:pt x="19262" y="1473"/>
                  </a:cubicBezTo>
                  <a:cubicBezTo>
                    <a:pt x="19262" y="1308"/>
                    <a:pt x="19202" y="1200"/>
                    <a:pt x="19077" y="1096"/>
                  </a:cubicBezTo>
                  <a:cubicBezTo>
                    <a:pt x="18670" y="754"/>
                    <a:pt x="18670" y="754"/>
                    <a:pt x="18670" y="754"/>
                  </a:cubicBezTo>
                  <a:cubicBezTo>
                    <a:pt x="18610" y="704"/>
                    <a:pt x="18574" y="653"/>
                    <a:pt x="18574" y="560"/>
                  </a:cubicBezTo>
                  <a:cubicBezTo>
                    <a:pt x="18574" y="491"/>
                    <a:pt x="18574" y="491"/>
                    <a:pt x="18574" y="491"/>
                  </a:cubicBezTo>
                  <a:cubicBezTo>
                    <a:pt x="18574" y="389"/>
                    <a:pt x="18655" y="321"/>
                    <a:pt x="18747" y="321"/>
                  </a:cubicBezTo>
                  <a:cubicBezTo>
                    <a:pt x="18849" y="321"/>
                    <a:pt x="18918" y="389"/>
                    <a:pt x="18918" y="491"/>
                  </a:cubicBezTo>
                  <a:cubicBezTo>
                    <a:pt x="18918" y="629"/>
                    <a:pt x="18918" y="629"/>
                    <a:pt x="18918" y="629"/>
                  </a:cubicBezTo>
                  <a:cubicBezTo>
                    <a:pt x="19262" y="629"/>
                    <a:pt x="19262" y="629"/>
                    <a:pt x="19262" y="629"/>
                  </a:cubicBezTo>
                  <a:cubicBezTo>
                    <a:pt x="19262" y="491"/>
                    <a:pt x="19262" y="491"/>
                    <a:pt x="19262" y="491"/>
                  </a:cubicBezTo>
                  <a:cubicBezTo>
                    <a:pt x="19262" y="195"/>
                    <a:pt x="19056" y="0"/>
                    <a:pt x="18747" y="0"/>
                  </a:cubicBezTo>
                  <a:cubicBezTo>
                    <a:pt x="18436" y="0"/>
                    <a:pt x="18233" y="204"/>
                    <a:pt x="18233" y="491"/>
                  </a:cubicBezTo>
                  <a:cubicBezTo>
                    <a:pt x="18233" y="593"/>
                    <a:pt x="18233" y="593"/>
                    <a:pt x="18233" y="593"/>
                  </a:cubicBezTo>
                  <a:cubicBezTo>
                    <a:pt x="18233" y="778"/>
                    <a:pt x="18338" y="913"/>
                    <a:pt x="18406" y="970"/>
                  </a:cubicBezTo>
                  <a:cubicBezTo>
                    <a:pt x="18813" y="1311"/>
                    <a:pt x="18813" y="1311"/>
                    <a:pt x="18813" y="1311"/>
                  </a:cubicBezTo>
                  <a:cubicBezTo>
                    <a:pt x="18891" y="1377"/>
                    <a:pt x="18918" y="1437"/>
                    <a:pt x="18918" y="1538"/>
                  </a:cubicBezTo>
                  <a:cubicBezTo>
                    <a:pt x="18918" y="1610"/>
                    <a:pt x="18918" y="1610"/>
                    <a:pt x="18918" y="1610"/>
                  </a:cubicBezTo>
                  <a:cubicBezTo>
                    <a:pt x="18918" y="1724"/>
                    <a:pt x="18849" y="1790"/>
                    <a:pt x="18747" y="1790"/>
                  </a:cubicBezTo>
                  <a:cubicBezTo>
                    <a:pt x="18655" y="1790"/>
                    <a:pt x="18574" y="1736"/>
                    <a:pt x="18574" y="1610"/>
                  </a:cubicBezTo>
                  <a:cubicBezTo>
                    <a:pt x="18574" y="1496"/>
                    <a:pt x="18574" y="1496"/>
                    <a:pt x="18574" y="1496"/>
                  </a:cubicBezTo>
                  <a:cubicBezTo>
                    <a:pt x="18233" y="1496"/>
                    <a:pt x="18233" y="1496"/>
                    <a:pt x="18233" y="1496"/>
                  </a:cubicBezTo>
                  <a:cubicBezTo>
                    <a:pt x="18233" y="1640"/>
                    <a:pt x="18233" y="1640"/>
                    <a:pt x="18233" y="1640"/>
                  </a:cubicBezTo>
                  <a:cubicBezTo>
                    <a:pt x="18233" y="1918"/>
                    <a:pt x="18460" y="2113"/>
                    <a:pt x="18747" y="2113"/>
                  </a:cubicBezTo>
                  <a:cubicBezTo>
                    <a:pt x="19032" y="2113"/>
                    <a:pt x="19262" y="1909"/>
                    <a:pt x="19262" y="1634"/>
                  </a:cubicBezTo>
                  <a:close/>
                  <a:moveTo>
                    <a:pt x="17940" y="2089"/>
                  </a:moveTo>
                  <a:cubicBezTo>
                    <a:pt x="17940" y="24"/>
                    <a:pt x="17940" y="24"/>
                    <a:pt x="17940" y="24"/>
                  </a:cubicBezTo>
                  <a:cubicBezTo>
                    <a:pt x="17598" y="24"/>
                    <a:pt x="17598" y="24"/>
                    <a:pt x="17598" y="24"/>
                  </a:cubicBezTo>
                  <a:cubicBezTo>
                    <a:pt x="17598" y="2089"/>
                    <a:pt x="17598" y="2089"/>
                    <a:pt x="17598" y="2089"/>
                  </a:cubicBezTo>
                  <a:lnTo>
                    <a:pt x="17940" y="2089"/>
                  </a:lnTo>
                  <a:close/>
                  <a:moveTo>
                    <a:pt x="17231" y="2089"/>
                  </a:moveTo>
                  <a:cubicBezTo>
                    <a:pt x="17231" y="24"/>
                    <a:pt x="17231" y="24"/>
                    <a:pt x="17231" y="24"/>
                  </a:cubicBezTo>
                  <a:cubicBezTo>
                    <a:pt x="16898" y="24"/>
                    <a:pt x="16898" y="24"/>
                    <a:pt x="16898" y="24"/>
                  </a:cubicBezTo>
                  <a:cubicBezTo>
                    <a:pt x="16898" y="1317"/>
                    <a:pt x="16898" y="1317"/>
                    <a:pt x="16898" y="1317"/>
                  </a:cubicBezTo>
                  <a:cubicBezTo>
                    <a:pt x="16420" y="24"/>
                    <a:pt x="16420" y="24"/>
                    <a:pt x="16420" y="24"/>
                  </a:cubicBezTo>
                  <a:cubicBezTo>
                    <a:pt x="16114" y="24"/>
                    <a:pt x="16114" y="24"/>
                    <a:pt x="16114" y="24"/>
                  </a:cubicBezTo>
                  <a:cubicBezTo>
                    <a:pt x="16114" y="2089"/>
                    <a:pt x="16114" y="2089"/>
                    <a:pt x="16114" y="2089"/>
                  </a:cubicBezTo>
                  <a:cubicBezTo>
                    <a:pt x="16444" y="2089"/>
                    <a:pt x="16444" y="2089"/>
                    <a:pt x="16444" y="2089"/>
                  </a:cubicBezTo>
                  <a:cubicBezTo>
                    <a:pt x="16444" y="814"/>
                    <a:pt x="16444" y="814"/>
                    <a:pt x="16444" y="814"/>
                  </a:cubicBezTo>
                  <a:cubicBezTo>
                    <a:pt x="16922" y="2089"/>
                    <a:pt x="16922" y="2089"/>
                    <a:pt x="16922" y="2089"/>
                  </a:cubicBezTo>
                  <a:lnTo>
                    <a:pt x="17231" y="2089"/>
                  </a:lnTo>
                  <a:close/>
                  <a:moveTo>
                    <a:pt x="15749" y="2089"/>
                  </a:moveTo>
                  <a:cubicBezTo>
                    <a:pt x="15749" y="24"/>
                    <a:pt x="15749" y="24"/>
                    <a:pt x="15749" y="24"/>
                  </a:cubicBezTo>
                  <a:cubicBezTo>
                    <a:pt x="15408" y="24"/>
                    <a:pt x="15408" y="24"/>
                    <a:pt x="15408" y="24"/>
                  </a:cubicBezTo>
                  <a:cubicBezTo>
                    <a:pt x="15408" y="2089"/>
                    <a:pt x="15408" y="2089"/>
                    <a:pt x="15408" y="2089"/>
                  </a:cubicBezTo>
                  <a:lnTo>
                    <a:pt x="15749" y="2089"/>
                  </a:lnTo>
                  <a:close/>
                  <a:moveTo>
                    <a:pt x="15040" y="2089"/>
                  </a:moveTo>
                  <a:cubicBezTo>
                    <a:pt x="15040" y="24"/>
                    <a:pt x="15040" y="24"/>
                    <a:pt x="15040" y="24"/>
                  </a:cubicBezTo>
                  <a:cubicBezTo>
                    <a:pt x="14699" y="24"/>
                    <a:pt x="14699" y="24"/>
                    <a:pt x="14699" y="24"/>
                  </a:cubicBezTo>
                  <a:cubicBezTo>
                    <a:pt x="14268" y="868"/>
                    <a:pt x="14268" y="868"/>
                    <a:pt x="14268" y="868"/>
                  </a:cubicBezTo>
                  <a:cubicBezTo>
                    <a:pt x="13856" y="24"/>
                    <a:pt x="13856" y="24"/>
                    <a:pt x="13856" y="24"/>
                  </a:cubicBezTo>
                  <a:cubicBezTo>
                    <a:pt x="13514" y="24"/>
                    <a:pt x="13514" y="24"/>
                    <a:pt x="13514" y="24"/>
                  </a:cubicBezTo>
                  <a:cubicBezTo>
                    <a:pt x="13514" y="2089"/>
                    <a:pt x="13514" y="2089"/>
                    <a:pt x="13514" y="2089"/>
                  </a:cubicBezTo>
                  <a:cubicBezTo>
                    <a:pt x="13856" y="2089"/>
                    <a:pt x="13856" y="2089"/>
                    <a:pt x="13856" y="2089"/>
                  </a:cubicBezTo>
                  <a:cubicBezTo>
                    <a:pt x="13856" y="689"/>
                    <a:pt x="13856" y="689"/>
                    <a:pt x="13856" y="689"/>
                  </a:cubicBezTo>
                  <a:cubicBezTo>
                    <a:pt x="14140" y="1269"/>
                    <a:pt x="14140" y="1269"/>
                    <a:pt x="14140" y="1269"/>
                  </a:cubicBezTo>
                  <a:cubicBezTo>
                    <a:pt x="14388" y="1269"/>
                    <a:pt x="14388" y="1269"/>
                    <a:pt x="14388" y="1269"/>
                  </a:cubicBezTo>
                  <a:cubicBezTo>
                    <a:pt x="14699" y="662"/>
                    <a:pt x="14699" y="662"/>
                    <a:pt x="14699" y="662"/>
                  </a:cubicBezTo>
                  <a:cubicBezTo>
                    <a:pt x="14699" y="2089"/>
                    <a:pt x="14699" y="2089"/>
                    <a:pt x="14699" y="2089"/>
                  </a:cubicBezTo>
                  <a:lnTo>
                    <a:pt x="15040" y="2089"/>
                  </a:lnTo>
                  <a:close/>
                  <a:moveTo>
                    <a:pt x="12826" y="1538"/>
                  </a:moveTo>
                  <a:cubicBezTo>
                    <a:pt x="12826" y="1688"/>
                    <a:pt x="12790" y="1772"/>
                    <a:pt x="12644" y="1772"/>
                  </a:cubicBezTo>
                  <a:cubicBezTo>
                    <a:pt x="12485" y="1772"/>
                    <a:pt x="12485" y="1772"/>
                    <a:pt x="12485" y="1772"/>
                  </a:cubicBezTo>
                  <a:cubicBezTo>
                    <a:pt x="12485" y="342"/>
                    <a:pt x="12485" y="342"/>
                    <a:pt x="12485" y="342"/>
                  </a:cubicBezTo>
                  <a:cubicBezTo>
                    <a:pt x="12644" y="342"/>
                    <a:pt x="12644" y="342"/>
                    <a:pt x="12644" y="342"/>
                  </a:cubicBezTo>
                  <a:cubicBezTo>
                    <a:pt x="12790" y="342"/>
                    <a:pt x="12826" y="422"/>
                    <a:pt x="12826" y="569"/>
                  </a:cubicBezTo>
                  <a:lnTo>
                    <a:pt x="12826" y="1538"/>
                  </a:lnTo>
                  <a:close/>
                  <a:moveTo>
                    <a:pt x="13167" y="1562"/>
                  </a:moveTo>
                  <a:cubicBezTo>
                    <a:pt x="13167" y="548"/>
                    <a:pt x="13167" y="548"/>
                    <a:pt x="13167" y="548"/>
                  </a:cubicBezTo>
                  <a:cubicBezTo>
                    <a:pt x="13167" y="216"/>
                    <a:pt x="12997" y="24"/>
                    <a:pt x="12665" y="24"/>
                  </a:cubicBezTo>
                  <a:cubicBezTo>
                    <a:pt x="12144" y="24"/>
                    <a:pt x="12144" y="24"/>
                    <a:pt x="12144" y="24"/>
                  </a:cubicBezTo>
                  <a:cubicBezTo>
                    <a:pt x="12144" y="2089"/>
                    <a:pt x="12144" y="2089"/>
                    <a:pt x="12144" y="2089"/>
                  </a:cubicBezTo>
                  <a:cubicBezTo>
                    <a:pt x="12665" y="2089"/>
                    <a:pt x="12665" y="2089"/>
                    <a:pt x="12665" y="2089"/>
                  </a:cubicBezTo>
                  <a:cubicBezTo>
                    <a:pt x="12997" y="2089"/>
                    <a:pt x="13167" y="1897"/>
                    <a:pt x="13167" y="1562"/>
                  </a:cubicBezTo>
                  <a:close/>
                  <a:moveTo>
                    <a:pt x="11432" y="880"/>
                  </a:moveTo>
                  <a:cubicBezTo>
                    <a:pt x="11091" y="880"/>
                    <a:pt x="11091" y="880"/>
                    <a:pt x="11091" y="880"/>
                  </a:cubicBezTo>
                  <a:cubicBezTo>
                    <a:pt x="11091" y="503"/>
                    <a:pt x="11091" y="503"/>
                    <a:pt x="11091" y="503"/>
                  </a:cubicBezTo>
                  <a:cubicBezTo>
                    <a:pt x="11091" y="389"/>
                    <a:pt x="11157" y="321"/>
                    <a:pt x="11259" y="321"/>
                  </a:cubicBezTo>
                  <a:cubicBezTo>
                    <a:pt x="11363" y="321"/>
                    <a:pt x="11432" y="389"/>
                    <a:pt x="11432" y="503"/>
                  </a:cubicBezTo>
                  <a:lnTo>
                    <a:pt x="11432" y="880"/>
                  </a:lnTo>
                  <a:close/>
                  <a:moveTo>
                    <a:pt x="11773" y="2089"/>
                  </a:moveTo>
                  <a:cubicBezTo>
                    <a:pt x="11773" y="503"/>
                    <a:pt x="11773" y="503"/>
                    <a:pt x="11773" y="503"/>
                  </a:cubicBezTo>
                  <a:cubicBezTo>
                    <a:pt x="11773" y="171"/>
                    <a:pt x="11546" y="0"/>
                    <a:pt x="11259" y="0"/>
                  </a:cubicBezTo>
                  <a:cubicBezTo>
                    <a:pt x="10977" y="0"/>
                    <a:pt x="10750" y="171"/>
                    <a:pt x="10750" y="515"/>
                  </a:cubicBezTo>
                  <a:cubicBezTo>
                    <a:pt x="10750" y="2089"/>
                    <a:pt x="10750" y="2089"/>
                    <a:pt x="10750" y="2089"/>
                  </a:cubicBezTo>
                  <a:cubicBezTo>
                    <a:pt x="11091" y="2089"/>
                    <a:pt x="11091" y="2089"/>
                    <a:pt x="11091" y="2089"/>
                  </a:cubicBezTo>
                  <a:cubicBezTo>
                    <a:pt x="11091" y="1197"/>
                    <a:pt x="11091" y="1197"/>
                    <a:pt x="11091" y="1197"/>
                  </a:cubicBezTo>
                  <a:cubicBezTo>
                    <a:pt x="11432" y="1197"/>
                    <a:pt x="11432" y="1197"/>
                    <a:pt x="11432" y="1197"/>
                  </a:cubicBezTo>
                  <a:cubicBezTo>
                    <a:pt x="11432" y="2089"/>
                    <a:pt x="11432" y="2089"/>
                    <a:pt x="11432" y="2089"/>
                  </a:cubicBezTo>
                  <a:lnTo>
                    <a:pt x="11773" y="2089"/>
                  </a:lnTo>
                  <a:close/>
                  <a:moveTo>
                    <a:pt x="9742" y="1634"/>
                  </a:moveTo>
                  <a:cubicBezTo>
                    <a:pt x="9742" y="1473"/>
                    <a:pt x="9742" y="1473"/>
                    <a:pt x="9742" y="1473"/>
                  </a:cubicBezTo>
                  <a:cubicBezTo>
                    <a:pt x="9742" y="1308"/>
                    <a:pt x="9682" y="1200"/>
                    <a:pt x="9556" y="1096"/>
                  </a:cubicBezTo>
                  <a:cubicBezTo>
                    <a:pt x="9149" y="754"/>
                    <a:pt x="9149" y="754"/>
                    <a:pt x="9149" y="754"/>
                  </a:cubicBezTo>
                  <a:cubicBezTo>
                    <a:pt x="9089" y="704"/>
                    <a:pt x="9053" y="653"/>
                    <a:pt x="9053" y="560"/>
                  </a:cubicBezTo>
                  <a:cubicBezTo>
                    <a:pt x="9053" y="491"/>
                    <a:pt x="9053" y="491"/>
                    <a:pt x="9053" y="491"/>
                  </a:cubicBezTo>
                  <a:cubicBezTo>
                    <a:pt x="9053" y="389"/>
                    <a:pt x="9134" y="321"/>
                    <a:pt x="9227" y="321"/>
                  </a:cubicBezTo>
                  <a:cubicBezTo>
                    <a:pt x="9329" y="321"/>
                    <a:pt x="9398" y="389"/>
                    <a:pt x="9398" y="491"/>
                  </a:cubicBezTo>
                  <a:cubicBezTo>
                    <a:pt x="9398" y="629"/>
                    <a:pt x="9398" y="629"/>
                    <a:pt x="9398" y="629"/>
                  </a:cubicBezTo>
                  <a:cubicBezTo>
                    <a:pt x="9742" y="629"/>
                    <a:pt x="9742" y="629"/>
                    <a:pt x="9742" y="629"/>
                  </a:cubicBezTo>
                  <a:cubicBezTo>
                    <a:pt x="9742" y="491"/>
                    <a:pt x="9742" y="491"/>
                    <a:pt x="9742" y="491"/>
                  </a:cubicBezTo>
                  <a:cubicBezTo>
                    <a:pt x="9742" y="195"/>
                    <a:pt x="9535" y="0"/>
                    <a:pt x="9227" y="0"/>
                  </a:cubicBezTo>
                  <a:cubicBezTo>
                    <a:pt x="8916" y="0"/>
                    <a:pt x="8712" y="204"/>
                    <a:pt x="8712" y="491"/>
                  </a:cubicBezTo>
                  <a:cubicBezTo>
                    <a:pt x="8712" y="593"/>
                    <a:pt x="8712" y="593"/>
                    <a:pt x="8712" y="593"/>
                  </a:cubicBezTo>
                  <a:cubicBezTo>
                    <a:pt x="8712" y="778"/>
                    <a:pt x="8817" y="913"/>
                    <a:pt x="8886" y="970"/>
                  </a:cubicBezTo>
                  <a:cubicBezTo>
                    <a:pt x="9293" y="1311"/>
                    <a:pt x="9293" y="1311"/>
                    <a:pt x="9293" y="1311"/>
                  </a:cubicBezTo>
                  <a:cubicBezTo>
                    <a:pt x="9371" y="1377"/>
                    <a:pt x="9398" y="1437"/>
                    <a:pt x="9398" y="1538"/>
                  </a:cubicBezTo>
                  <a:cubicBezTo>
                    <a:pt x="9398" y="1610"/>
                    <a:pt x="9398" y="1610"/>
                    <a:pt x="9398" y="1610"/>
                  </a:cubicBezTo>
                  <a:cubicBezTo>
                    <a:pt x="9398" y="1724"/>
                    <a:pt x="9329" y="1790"/>
                    <a:pt x="9227" y="1790"/>
                  </a:cubicBezTo>
                  <a:cubicBezTo>
                    <a:pt x="9134" y="1790"/>
                    <a:pt x="9053" y="1736"/>
                    <a:pt x="9053" y="1610"/>
                  </a:cubicBezTo>
                  <a:cubicBezTo>
                    <a:pt x="9053" y="1496"/>
                    <a:pt x="9053" y="1496"/>
                    <a:pt x="9053" y="1496"/>
                  </a:cubicBezTo>
                  <a:cubicBezTo>
                    <a:pt x="8712" y="1496"/>
                    <a:pt x="8712" y="1496"/>
                    <a:pt x="8712" y="1496"/>
                  </a:cubicBezTo>
                  <a:cubicBezTo>
                    <a:pt x="8712" y="1640"/>
                    <a:pt x="8712" y="1640"/>
                    <a:pt x="8712" y="1640"/>
                  </a:cubicBezTo>
                  <a:cubicBezTo>
                    <a:pt x="8712" y="1918"/>
                    <a:pt x="8940" y="2113"/>
                    <a:pt x="9227" y="2113"/>
                  </a:cubicBezTo>
                  <a:cubicBezTo>
                    <a:pt x="9511" y="2113"/>
                    <a:pt x="9742" y="1909"/>
                    <a:pt x="9742" y="1634"/>
                  </a:cubicBezTo>
                  <a:close/>
                  <a:moveTo>
                    <a:pt x="8461" y="1634"/>
                  </a:moveTo>
                  <a:cubicBezTo>
                    <a:pt x="8461" y="1473"/>
                    <a:pt x="8461" y="1473"/>
                    <a:pt x="8461" y="1473"/>
                  </a:cubicBezTo>
                  <a:cubicBezTo>
                    <a:pt x="8461" y="1308"/>
                    <a:pt x="8401" y="1200"/>
                    <a:pt x="8276" y="1096"/>
                  </a:cubicBezTo>
                  <a:cubicBezTo>
                    <a:pt x="7869" y="754"/>
                    <a:pt x="7869" y="754"/>
                    <a:pt x="7869" y="754"/>
                  </a:cubicBezTo>
                  <a:cubicBezTo>
                    <a:pt x="7809" y="704"/>
                    <a:pt x="7773" y="653"/>
                    <a:pt x="7773" y="560"/>
                  </a:cubicBezTo>
                  <a:cubicBezTo>
                    <a:pt x="7773" y="491"/>
                    <a:pt x="7773" y="491"/>
                    <a:pt x="7773" y="491"/>
                  </a:cubicBezTo>
                  <a:cubicBezTo>
                    <a:pt x="7773" y="389"/>
                    <a:pt x="7854" y="321"/>
                    <a:pt x="7946" y="321"/>
                  </a:cubicBezTo>
                  <a:cubicBezTo>
                    <a:pt x="8048" y="321"/>
                    <a:pt x="8117" y="389"/>
                    <a:pt x="8117" y="491"/>
                  </a:cubicBezTo>
                  <a:cubicBezTo>
                    <a:pt x="8117" y="629"/>
                    <a:pt x="8117" y="629"/>
                    <a:pt x="8117" y="629"/>
                  </a:cubicBezTo>
                  <a:cubicBezTo>
                    <a:pt x="8461" y="629"/>
                    <a:pt x="8461" y="629"/>
                    <a:pt x="8461" y="629"/>
                  </a:cubicBezTo>
                  <a:cubicBezTo>
                    <a:pt x="8461" y="491"/>
                    <a:pt x="8461" y="491"/>
                    <a:pt x="8461" y="491"/>
                  </a:cubicBezTo>
                  <a:cubicBezTo>
                    <a:pt x="8461" y="195"/>
                    <a:pt x="8255" y="0"/>
                    <a:pt x="7946" y="0"/>
                  </a:cubicBezTo>
                  <a:cubicBezTo>
                    <a:pt x="7635" y="0"/>
                    <a:pt x="7432" y="204"/>
                    <a:pt x="7432" y="491"/>
                  </a:cubicBezTo>
                  <a:cubicBezTo>
                    <a:pt x="7432" y="593"/>
                    <a:pt x="7432" y="593"/>
                    <a:pt x="7432" y="593"/>
                  </a:cubicBezTo>
                  <a:cubicBezTo>
                    <a:pt x="7432" y="778"/>
                    <a:pt x="7536" y="913"/>
                    <a:pt x="7605" y="970"/>
                  </a:cubicBezTo>
                  <a:cubicBezTo>
                    <a:pt x="8012" y="1311"/>
                    <a:pt x="8012" y="1311"/>
                    <a:pt x="8012" y="1311"/>
                  </a:cubicBezTo>
                  <a:cubicBezTo>
                    <a:pt x="8090" y="1377"/>
                    <a:pt x="8117" y="1437"/>
                    <a:pt x="8117" y="1538"/>
                  </a:cubicBezTo>
                  <a:cubicBezTo>
                    <a:pt x="8117" y="1610"/>
                    <a:pt x="8117" y="1610"/>
                    <a:pt x="8117" y="1610"/>
                  </a:cubicBezTo>
                  <a:cubicBezTo>
                    <a:pt x="8117" y="1724"/>
                    <a:pt x="8048" y="1790"/>
                    <a:pt x="7946" y="1790"/>
                  </a:cubicBezTo>
                  <a:cubicBezTo>
                    <a:pt x="7854" y="1790"/>
                    <a:pt x="7773" y="1736"/>
                    <a:pt x="7773" y="1610"/>
                  </a:cubicBezTo>
                  <a:cubicBezTo>
                    <a:pt x="7773" y="1496"/>
                    <a:pt x="7773" y="1496"/>
                    <a:pt x="7773" y="1496"/>
                  </a:cubicBezTo>
                  <a:cubicBezTo>
                    <a:pt x="7432" y="1496"/>
                    <a:pt x="7432" y="1496"/>
                    <a:pt x="7432" y="1496"/>
                  </a:cubicBezTo>
                  <a:cubicBezTo>
                    <a:pt x="7432" y="1640"/>
                    <a:pt x="7432" y="1640"/>
                    <a:pt x="7432" y="1640"/>
                  </a:cubicBezTo>
                  <a:cubicBezTo>
                    <a:pt x="7432" y="1918"/>
                    <a:pt x="7659" y="2113"/>
                    <a:pt x="7946" y="2113"/>
                  </a:cubicBezTo>
                  <a:cubicBezTo>
                    <a:pt x="8231" y="2113"/>
                    <a:pt x="8461" y="1909"/>
                    <a:pt x="8461" y="1634"/>
                  </a:cubicBezTo>
                  <a:close/>
                  <a:moveTo>
                    <a:pt x="7157" y="2089"/>
                  </a:moveTo>
                  <a:cubicBezTo>
                    <a:pt x="7157" y="1772"/>
                    <a:pt x="7157" y="1772"/>
                    <a:pt x="7157" y="1772"/>
                  </a:cubicBezTo>
                  <a:cubicBezTo>
                    <a:pt x="6576" y="1772"/>
                    <a:pt x="6576" y="1772"/>
                    <a:pt x="6576" y="1772"/>
                  </a:cubicBezTo>
                  <a:cubicBezTo>
                    <a:pt x="6576" y="1197"/>
                    <a:pt x="6576" y="1197"/>
                    <a:pt x="6576" y="1197"/>
                  </a:cubicBezTo>
                  <a:cubicBezTo>
                    <a:pt x="7067" y="1197"/>
                    <a:pt x="7067" y="1197"/>
                    <a:pt x="7067" y="1197"/>
                  </a:cubicBezTo>
                  <a:cubicBezTo>
                    <a:pt x="7067" y="880"/>
                    <a:pt x="7067" y="880"/>
                    <a:pt x="7067" y="880"/>
                  </a:cubicBezTo>
                  <a:cubicBezTo>
                    <a:pt x="6576" y="880"/>
                    <a:pt x="6576" y="880"/>
                    <a:pt x="6576" y="880"/>
                  </a:cubicBezTo>
                  <a:cubicBezTo>
                    <a:pt x="6576" y="342"/>
                    <a:pt x="6576" y="342"/>
                    <a:pt x="6576" y="342"/>
                  </a:cubicBezTo>
                  <a:cubicBezTo>
                    <a:pt x="7157" y="342"/>
                    <a:pt x="7157" y="342"/>
                    <a:pt x="7157" y="342"/>
                  </a:cubicBezTo>
                  <a:cubicBezTo>
                    <a:pt x="7157" y="24"/>
                    <a:pt x="7157" y="24"/>
                    <a:pt x="7157" y="24"/>
                  </a:cubicBezTo>
                  <a:cubicBezTo>
                    <a:pt x="6235" y="24"/>
                    <a:pt x="6235" y="24"/>
                    <a:pt x="6235" y="24"/>
                  </a:cubicBezTo>
                  <a:cubicBezTo>
                    <a:pt x="6235" y="2089"/>
                    <a:pt x="6235" y="2089"/>
                    <a:pt x="6235" y="2089"/>
                  </a:cubicBezTo>
                  <a:lnTo>
                    <a:pt x="7157" y="2089"/>
                  </a:lnTo>
                  <a:close/>
                  <a:moveTo>
                    <a:pt x="5867" y="2089"/>
                  </a:moveTo>
                  <a:cubicBezTo>
                    <a:pt x="5867" y="24"/>
                    <a:pt x="5867" y="24"/>
                    <a:pt x="5867" y="24"/>
                  </a:cubicBezTo>
                  <a:cubicBezTo>
                    <a:pt x="5535" y="24"/>
                    <a:pt x="5535" y="24"/>
                    <a:pt x="5535" y="24"/>
                  </a:cubicBezTo>
                  <a:cubicBezTo>
                    <a:pt x="5535" y="1317"/>
                    <a:pt x="5535" y="1317"/>
                    <a:pt x="5535" y="1317"/>
                  </a:cubicBezTo>
                  <a:cubicBezTo>
                    <a:pt x="5056" y="24"/>
                    <a:pt x="5056" y="24"/>
                    <a:pt x="5056" y="24"/>
                  </a:cubicBezTo>
                  <a:cubicBezTo>
                    <a:pt x="4751" y="24"/>
                    <a:pt x="4751" y="24"/>
                    <a:pt x="4751" y="24"/>
                  </a:cubicBezTo>
                  <a:cubicBezTo>
                    <a:pt x="4751" y="2089"/>
                    <a:pt x="4751" y="2089"/>
                    <a:pt x="4751" y="2089"/>
                  </a:cubicBezTo>
                  <a:cubicBezTo>
                    <a:pt x="5080" y="2089"/>
                    <a:pt x="5080" y="2089"/>
                    <a:pt x="5080" y="2089"/>
                  </a:cubicBezTo>
                  <a:cubicBezTo>
                    <a:pt x="5080" y="814"/>
                    <a:pt x="5080" y="814"/>
                    <a:pt x="5080" y="814"/>
                  </a:cubicBezTo>
                  <a:cubicBezTo>
                    <a:pt x="5559" y="2089"/>
                    <a:pt x="5559" y="2089"/>
                    <a:pt x="5559" y="2089"/>
                  </a:cubicBezTo>
                  <a:lnTo>
                    <a:pt x="5867" y="2089"/>
                  </a:lnTo>
                  <a:close/>
                  <a:moveTo>
                    <a:pt x="4386" y="2089"/>
                  </a:moveTo>
                  <a:cubicBezTo>
                    <a:pt x="4386" y="24"/>
                    <a:pt x="4386" y="24"/>
                    <a:pt x="4386" y="24"/>
                  </a:cubicBezTo>
                  <a:cubicBezTo>
                    <a:pt x="4045" y="24"/>
                    <a:pt x="4045" y="24"/>
                    <a:pt x="4045" y="24"/>
                  </a:cubicBezTo>
                  <a:cubicBezTo>
                    <a:pt x="4045" y="2089"/>
                    <a:pt x="4045" y="2089"/>
                    <a:pt x="4045" y="2089"/>
                  </a:cubicBezTo>
                  <a:lnTo>
                    <a:pt x="4386" y="2089"/>
                  </a:lnTo>
                  <a:close/>
                  <a:moveTo>
                    <a:pt x="3722" y="1634"/>
                  </a:moveTo>
                  <a:cubicBezTo>
                    <a:pt x="3722" y="1473"/>
                    <a:pt x="3722" y="1473"/>
                    <a:pt x="3722" y="1473"/>
                  </a:cubicBezTo>
                  <a:cubicBezTo>
                    <a:pt x="3722" y="1308"/>
                    <a:pt x="3662" y="1200"/>
                    <a:pt x="3536" y="1096"/>
                  </a:cubicBezTo>
                  <a:cubicBezTo>
                    <a:pt x="3129" y="754"/>
                    <a:pt x="3129" y="754"/>
                    <a:pt x="3129" y="754"/>
                  </a:cubicBezTo>
                  <a:cubicBezTo>
                    <a:pt x="3069" y="704"/>
                    <a:pt x="3034" y="653"/>
                    <a:pt x="3034" y="560"/>
                  </a:cubicBezTo>
                  <a:cubicBezTo>
                    <a:pt x="3034" y="491"/>
                    <a:pt x="3034" y="491"/>
                    <a:pt x="3034" y="491"/>
                  </a:cubicBezTo>
                  <a:cubicBezTo>
                    <a:pt x="3034" y="389"/>
                    <a:pt x="3114" y="321"/>
                    <a:pt x="3207" y="321"/>
                  </a:cubicBezTo>
                  <a:cubicBezTo>
                    <a:pt x="3309" y="321"/>
                    <a:pt x="3378" y="389"/>
                    <a:pt x="3378" y="491"/>
                  </a:cubicBezTo>
                  <a:cubicBezTo>
                    <a:pt x="3378" y="629"/>
                    <a:pt x="3378" y="629"/>
                    <a:pt x="3378" y="629"/>
                  </a:cubicBezTo>
                  <a:cubicBezTo>
                    <a:pt x="3722" y="629"/>
                    <a:pt x="3722" y="629"/>
                    <a:pt x="3722" y="629"/>
                  </a:cubicBezTo>
                  <a:cubicBezTo>
                    <a:pt x="3722" y="491"/>
                    <a:pt x="3722" y="491"/>
                    <a:pt x="3722" y="491"/>
                  </a:cubicBezTo>
                  <a:cubicBezTo>
                    <a:pt x="3722" y="195"/>
                    <a:pt x="3515" y="0"/>
                    <a:pt x="3207" y="0"/>
                  </a:cubicBezTo>
                  <a:cubicBezTo>
                    <a:pt x="2896" y="0"/>
                    <a:pt x="2692" y="204"/>
                    <a:pt x="2692" y="491"/>
                  </a:cubicBezTo>
                  <a:cubicBezTo>
                    <a:pt x="2692" y="593"/>
                    <a:pt x="2692" y="593"/>
                    <a:pt x="2692" y="593"/>
                  </a:cubicBezTo>
                  <a:cubicBezTo>
                    <a:pt x="2692" y="778"/>
                    <a:pt x="2797" y="913"/>
                    <a:pt x="2866" y="970"/>
                  </a:cubicBezTo>
                  <a:cubicBezTo>
                    <a:pt x="3273" y="1311"/>
                    <a:pt x="3273" y="1311"/>
                    <a:pt x="3273" y="1311"/>
                  </a:cubicBezTo>
                  <a:cubicBezTo>
                    <a:pt x="3351" y="1377"/>
                    <a:pt x="3378" y="1437"/>
                    <a:pt x="3378" y="1538"/>
                  </a:cubicBezTo>
                  <a:cubicBezTo>
                    <a:pt x="3378" y="1610"/>
                    <a:pt x="3378" y="1610"/>
                    <a:pt x="3378" y="1610"/>
                  </a:cubicBezTo>
                  <a:cubicBezTo>
                    <a:pt x="3378" y="1724"/>
                    <a:pt x="3309" y="1790"/>
                    <a:pt x="3207" y="1790"/>
                  </a:cubicBezTo>
                  <a:cubicBezTo>
                    <a:pt x="3114" y="1790"/>
                    <a:pt x="3034" y="1736"/>
                    <a:pt x="3034" y="1610"/>
                  </a:cubicBezTo>
                  <a:cubicBezTo>
                    <a:pt x="3034" y="1496"/>
                    <a:pt x="3034" y="1496"/>
                    <a:pt x="3034" y="1496"/>
                  </a:cubicBezTo>
                  <a:cubicBezTo>
                    <a:pt x="2692" y="1496"/>
                    <a:pt x="2692" y="1496"/>
                    <a:pt x="2692" y="1496"/>
                  </a:cubicBezTo>
                  <a:cubicBezTo>
                    <a:pt x="2692" y="1640"/>
                    <a:pt x="2692" y="1640"/>
                    <a:pt x="2692" y="1640"/>
                  </a:cubicBezTo>
                  <a:cubicBezTo>
                    <a:pt x="2692" y="1918"/>
                    <a:pt x="2920" y="2113"/>
                    <a:pt x="3207" y="2113"/>
                  </a:cubicBezTo>
                  <a:cubicBezTo>
                    <a:pt x="3491" y="2113"/>
                    <a:pt x="3722" y="1909"/>
                    <a:pt x="3722" y="1634"/>
                  </a:cubicBezTo>
                  <a:close/>
                  <a:moveTo>
                    <a:pt x="2393" y="1598"/>
                  </a:moveTo>
                  <a:cubicBezTo>
                    <a:pt x="2393" y="24"/>
                    <a:pt x="2393" y="24"/>
                    <a:pt x="2393" y="24"/>
                  </a:cubicBezTo>
                  <a:cubicBezTo>
                    <a:pt x="2052" y="24"/>
                    <a:pt x="2052" y="24"/>
                    <a:pt x="2052" y="24"/>
                  </a:cubicBezTo>
                  <a:cubicBezTo>
                    <a:pt x="2052" y="1610"/>
                    <a:pt x="2052" y="1610"/>
                    <a:pt x="2052" y="1610"/>
                  </a:cubicBezTo>
                  <a:cubicBezTo>
                    <a:pt x="2052" y="1724"/>
                    <a:pt x="1983" y="1790"/>
                    <a:pt x="1879" y="1790"/>
                  </a:cubicBezTo>
                  <a:cubicBezTo>
                    <a:pt x="1777" y="1790"/>
                    <a:pt x="1711" y="1724"/>
                    <a:pt x="1711" y="1610"/>
                  </a:cubicBezTo>
                  <a:cubicBezTo>
                    <a:pt x="1711" y="24"/>
                    <a:pt x="1711" y="24"/>
                    <a:pt x="1711" y="24"/>
                  </a:cubicBezTo>
                  <a:cubicBezTo>
                    <a:pt x="1370" y="24"/>
                    <a:pt x="1370" y="24"/>
                    <a:pt x="1370" y="24"/>
                  </a:cubicBezTo>
                  <a:cubicBezTo>
                    <a:pt x="1370" y="1610"/>
                    <a:pt x="1370" y="1610"/>
                    <a:pt x="1370" y="1610"/>
                  </a:cubicBezTo>
                  <a:cubicBezTo>
                    <a:pt x="1370" y="1939"/>
                    <a:pt x="1597" y="2113"/>
                    <a:pt x="1879" y="2113"/>
                  </a:cubicBezTo>
                  <a:cubicBezTo>
                    <a:pt x="2166" y="2113"/>
                    <a:pt x="2393" y="1939"/>
                    <a:pt x="2393" y="1598"/>
                  </a:cubicBezTo>
                  <a:close/>
                  <a:moveTo>
                    <a:pt x="682" y="1538"/>
                  </a:moveTo>
                  <a:cubicBezTo>
                    <a:pt x="682" y="1688"/>
                    <a:pt x="646" y="1772"/>
                    <a:pt x="499" y="1772"/>
                  </a:cubicBezTo>
                  <a:cubicBezTo>
                    <a:pt x="341" y="1772"/>
                    <a:pt x="341" y="1772"/>
                    <a:pt x="341" y="1772"/>
                  </a:cubicBezTo>
                  <a:cubicBezTo>
                    <a:pt x="341" y="1221"/>
                    <a:pt x="341" y="1221"/>
                    <a:pt x="341" y="1221"/>
                  </a:cubicBezTo>
                  <a:cubicBezTo>
                    <a:pt x="499" y="1221"/>
                    <a:pt x="499" y="1221"/>
                    <a:pt x="499" y="1221"/>
                  </a:cubicBezTo>
                  <a:cubicBezTo>
                    <a:pt x="646" y="1221"/>
                    <a:pt x="682" y="1299"/>
                    <a:pt x="682" y="1449"/>
                  </a:cubicBezTo>
                  <a:lnTo>
                    <a:pt x="682" y="1538"/>
                  </a:lnTo>
                  <a:close/>
                  <a:moveTo>
                    <a:pt x="682" y="674"/>
                  </a:moveTo>
                  <a:cubicBezTo>
                    <a:pt x="682" y="820"/>
                    <a:pt x="646" y="904"/>
                    <a:pt x="499" y="904"/>
                  </a:cubicBezTo>
                  <a:cubicBezTo>
                    <a:pt x="341" y="904"/>
                    <a:pt x="341" y="904"/>
                    <a:pt x="341" y="904"/>
                  </a:cubicBezTo>
                  <a:cubicBezTo>
                    <a:pt x="341" y="342"/>
                    <a:pt x="341" y="342"/>
                    <a:pt x="341" y="342"/>
                  </a:cubicBezTo>
                  <a:cubicBezTo>
                    <a:pt x="499" y="342"/>
                    <a:pt x="499" y="342"/>
                    <a:pt x="499" y="342"/>
                  </a:cubicBezTo>
                  <a:cubicBezTo>
                    <a:pt x="646" y="342"/>
                    <a:pt x="682" y="422"/>
                    <a:pt x="682" y="569"/>
                  </a:cubicBezTo>
                  <a:lnTo>
                    <a:pt x="682" y="674"/>
                  </a:lnTo>
                  <a:close/>
                  <a:moveTo>
                    <a:pt x="1023" y="1562"/>
                  </a:moveTo>
                  <a:cubicBezTo>
                    <a:pt x="1023" y="1425"/>
                    <a:pt x="1023" y="1425"/>
                    <a:pt x="1023" y="1425"/>
                  </a:cubicBezTo>
                  <a:cubicBezTo>
                    <a:pt x="1023" y="1233"/>
                    <a:pt x="969" y="1119"/>
                    <a:pt x="852" y="1060"/>
                  </a:cubicBezTo>
                  <a:cubicBezTo>
                    <a:pt x="969" y="994"/>
                    <a:pt x="1023" y="874"/>
                    <a:pt x="1023" y="695"/>
                  </a:cubicBezTo>
                  <a:cubicBezTo>
                    <a:pt x="1023" y="548"/>
                    <a:pt x="1023" y="548"/>
                    <a:pt x="1023" y="548"/>
                  </a:cubicBezTo>
                  <a:cubicBezTo>
                    <a:pt x="1023" y="216"/>
                    <a:pt x="852" y="24"/>
                    <a:pt x="52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089"/>
                    <a:pt x="0" y="2089"/>
                    <a:pt x="0" y="2089"/>
                  </a:cubicBezTo>
                  <a:cubicBezTo>
                    <a:pt x="520" y="2089"/>
                    <a:pt x="520" y="2089"/>
                    <a:pt x="520" y="2089"/>
                  </a:cubicBezTo>
                  <a:cubicBezTo>
                    <a:pt x="852" y="2089"/>
                    <a:pt x="1023" y="1897"/>
                    <a:pt x="1023" y="15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546349"/>
            <a:ext cx="6096000" cy="64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28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</a:p>
        </p:txBody>
      </p:sp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[Typ tekst of klik op een icoon om een object in te voegen]</a:t>
            </a:r>
          </a:p>
        </p:txBody>
      </p:sp>
      <p:pic>
        <p:nvPicPr>
          <p:cNvPr id="7" name="Afbeelding 6"/>
          <p:cNvPicPr>
            <a:picLocks noSelect="1"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00249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9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pening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Select="1"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50"/>
            <a:ext cx="12189598" cy="6856649"/>
          </a:xfrm>
          <a:prstGeom prst="rect">
            <a:avLst/>
          </a:prstGeom>
        </p:spPr>
      </p:pic>
      <p:grpSp>
        <p:nvGrpSpPr>
          <p:cNvPr id="9" name="Group 4"/>
          <p:cNvGrpSpPr>
            <a:grpSpLocks noSelect="1" noChangeAspect="1"/>
          </p:cNvGrpSpPr>
          <p:nvPr userDrawn="1"/>
        </p:nvGrpSpPr>
        <p:grpSpPr bwMode="auto">
          <a:xfrm>
            <a:off x="10872794" y="473075"/>
            <a:ext cx="906463" cy="1377950"/>
            <a:chOff x="6853" y="298"/>
            <a:chExt cx="571" cy="868"/>
          </a:xfrm>
        </p:grpSpPr>
        <p:sp>
          <p:nvSpPr>
            <p:cNvPr id="11" name="Freeform 5"/>
            <p:cNvSpPr>
              <a:spLocks noSelect="1"/>
            </p:cNvSpPr>
            <p:nvPr userDrawn="1"/>
          </p:nvSpPr>
          <p:spPr bwMode="auto">
            <a:xfrm>
              <a:off x="6853" y="298"/>
              <a:ext cx="244" cy="490"/>
            </a:xfrm>
            <a:custGeom>
              <a:avLst/>
              <a:gdLst>
                <a:gd name="T0" fmla="*/ 244 w 244"/>
                <a:gd name="T1" fmla="*/ 204 h 490"/>
                <a:gd name="T2" fmla="*/ 163 w 244"/>
                <a:gd name="T3" fmla="*/ 204 h 490"/>
                <a:gd name="T4" fmla="*/ 163 w 244"/>
                <a:gd name="T5" fmla="*/ 0 h 490"/>
                <a:gd name="T6" fmla="*/ 244 w 244"/>
                <a:gd name="T7" fmla="*/ 0 h 490"/>
                <a:gd name="T8" fmla="*/ 244 w 244"/>
                <a:gd name="T9" fmla="*/ 204 h 490"/>
                <a:gd name="T10" fmla="*/ 163 w 244"/>
                <a:gd name="T11" fmla="*/ 490 h 490"/>
                <a:gd name="T12" fmla="*/ 244 w 244"/>
                <a:gd name="T13" fmla="*/ 490 h 490"/>
                <a:gd name="T14" fmla="*/ 244 w 244"/>
                <a:gd name="T15" fmla="*/ 286 h 490"/>
                <a:gd name="T16" fmla="*/ 163 w 244"/>
                <a:gd name="T17" fmla="*/ 286 h 490"/>
                <a:gd name="T18" fmla="*/ 163 w 244"/>
                <a:gd name="T19" fmla="*/ 490 h 490"/>
                <a:gd name="T20" fmla="*/ 81 w 244"/>
                <a:gd name="T21" fmla="*/ 0 h 490"/>
                <a:gd name="T22" fmla="*/ 0 w 244"/>
                <a:gd name="T23" fmla="*/ 0 h 490"/>
                <a:gd name="T24" fmla="*/ 0 w 244"/>
                <a:gd name="T25" fmla="*/ 490 h 490"/>
                <a:gd name="T26" fmla="*/ 81 w 244"/>
                <a:gd name="T27" fmla="*/ 490 h 490"/>
                <a:gd name="T28" fmla="*/ 81 w 244"/>
                <a:gd name="T29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4" h="490">
                  <a:moveTo>
                    <a:pt x="244" y="204"/>
                  </a:moveTo>
                  <a:lnTo>
                    <a:pt x="163" y="204"/>
                  </a:lnTo>
                  <a:lnTo>
                    <a:pt x="163" y="0"/>
                  </a:lnTo>
                  <a:lnTo>
                    <a:pt x="244" y="0"/>
                  </a:lnTo>
                  <a:lnTo>
                    <a:pt x="244" y="204"/>
                  </a:lnTo>
                  <a:close/>
                  <a:moveTo>
                    <a:pt x="163" y="490"/>
                  </a:moveTo>
                  <a:lnTo>
                    <a:pt x="244" y="490"/>
                  </a:lnTo>
                  <a:lnTo>
                    <a:pt x="244" y="286"/>
                  </a:lnTo>
                  <a:lnTo>
                    <a:pt x="163" y="286"/>
                  </a:lnTo>
                  <a:lnTo>
                    <a:pt x="163" y="490"/>
                  </a:lnTo>
                  <a:close/>
                  <a:moveTo>
                    <a:pt x="81" y="0"/>
                  </a:moveTo>
                  <a:lnTo>
                    <a:pt x="0" y="0"/>
                  </a:lnTo>
                  <a:lnTo>
                    <a:pt x="0" y="490"/>
                  </a:lnTo>
                  <a:lnTo>
                    <a:pt x="81" y="49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" name="Freeform 6"/>
            <p:cNvSpPr>
              <a:spLocks noSelect="1"/>
            </p:cNvSpPr>
            <p:nvPr userDrawn="1"/>
          </p:nvSpPr>
          <p:spPr bwMode="auto">
            <a:xfrm>
              <a:off x="7179" y="298"/>
              <a:ext cx="245" cy="368"/>
            </a:xfrm>
            <a:custGeom>
              <a:avLst/>
              <a:gdLst>
                <a:gd name="T0" fmla="*/ 1225 w 1225"/>
                <a:gd name="T1" fmla="*/ 1224 h 1837"/>
                <a:gd name="T2" fmla="*/ 1225 w 1225"/>
                <a:gd name="T3" fmla="*/ 0 h 1837"/>
                <a:gd name="T4" fmla="*/ 816 w 1225"/>
                <a:gd name="T5" fmla="*/ 0 h 1837"/>
                <a:gd name="T6" fmla="*/ 816 w 1225"/>
                <a:gd name="T7" fmla="*/ 1224 h 1837"/>
                <a:gd name="T8" fmla="*/ 612 w 1225"/>
                <a:gd name="T9" fmla="*/ 1428 h 1837"/>
                <a:gd name="T10" fmla="*/ 408 w 1225"/>
                <a:gd name="T11" fmla="*/ 1224 h 1837"/>
                <a:gd name="T12" fmla="*/ 408 w 1225"/>
                <a:gd name="T13" fmla="*/ 0 h 1837"/>
                <a:gd name="T14" fmla="*/ 0 w 1225"/>
                <a:gd name="T15" fmla="*/ 0 h 1837"/>
                <a:gd name="T16" fmla="*/ 0 w 1225"/>
                <a:gd name="T17" fmla="*/ 1224 h 1837"/>
                <a:gd name="T18" fmla="*/ 612 w 1225"/>
                <a:gd name="T19" fmla="*/ 1837 h 1837"/>
                <a:gd name="T20" fmla="*/ 1225 w 1225"/>
                <a:gd name="T21" fmla="*/ 1224 h 1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5" h="1837">
                  <a:moveTo>
                    <a:pt x="1225" y="1224"/>
                  </a:moveTo>
                  <a:cubicBezTo>
                    <a:pt x="1225" y="0"/>
                    <a:pt x="1225" y="0"/>
                    <a:pt x="1225" y="0"/>
                  </a:cubicBezTo>
                  <a:cubicBezTo>
                    <a:pt x="816" y="0"/>
                    <a:pt x="816" y="0"/>
                    <a:pt x="816" y="0"/>
                  </a:cubicBezTo>
                  <a:cubicBezTo>
                    <a:pt x="816" y="1224"/>
                    <a:pt x="816" y="1224"/>
                    <a:pt x="816" y="1224"/>
                  </a:cubicBezTo>
                  <a:cubicBezTo>
                    <a:pt x="816" y="1337"/>
                    <a:pt x="725" y="1428"/>
                    <a:pt x="612" y="1428"/>
                  </a:cubicBezTo>
                  <a:cubicBezTo>
                    <a:pt x="500" y="1428"/>
                    <a:pt x="408" y="1337"/>
                    <a:pt x="408" y="1224"/>
                  </a:cubicBezTo>
                  <a:cubicBezTo>
                    <a:pt x="408" y="0"/>
                    <a:pt x="408" y="0"/>
                    <a:pt x="40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24"/>
                    <a:pt x="0" y="1224"/>
                    <a:pt x="0" y="1224"/>
                  </a:cubicBezTo>
                  <a:cubicBezTo>
                    <a:pt x="0" y="1563"/>
                    <a:pt x="273" y="1837"/>
                    <a:pt x="612" y="1837"/>
                  </a:cubicBezTo>
                  <a:cubicBezTo>
                    <a:pt x="951" y="1837"/>
                    <a:pt x="1225" y="1563"/>
                    <a:pt x="1225" y="1224"/>
                  </a:cubicBezTo>
                  <a:close/>
                </a:path>
              </a:pathLst>
            </a:custGeom>
            <a:solidFill>
              <a:srgbClr val="E4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" name="Freeform 7"/>
            <p:cNvSpPr>
              <a:spLocks noSelect="1"/>
            </p:cNvSpPr>
            <p:nvPr userDrawn="1"/>
          </p:nvSpPr>
          <p:spPr bwMode="auto">
            <a:xfrm>
              <a:off x="6853" y="949"/>
              <a:ext cx="571" cy="94"/>
            </a:xfrm>
            <a:custGeom>
              <a:avLst/>
              <a:gdLst>
                <a:gd name="T0" fmla="*/ 75 w 2859"/>
                <a:gd name="T1" fmla="*/ 264 h 466"/>
                <a:gd name="T2" fmla="*/ 0 w 2859"/>
                <a:gd name="T3" fmla="*/ 5 h 466"/>
                <a:gd name="T4" fmla="*/ 150 w 2859"/>
                <a:gd name="T5" fmla="*/ 194 h 466"/>
                <a:gd name="T6" fmla="*/ 226 w 2859"/>
                <a:gd name="T7" fmla="*/ 461 h 466"/>
                <a:gd name="T8" fmla="*/ 414 w 2859"/>
                <a:gd name="T9" fmla="*/ 395 h 466"/>
                <a:gd name="T10" fmla="*/ 414 w 2859"/>
                <a:gd name="T11" fmla="*/ 71 h 466"/>
                <a:gd name="T12" fmla="*/ 414 w 2859"/>
                <a:gd name="T13" fmla="*/ 466 h 466"/>
                <a:gd name="T14" fmla="*/ 414 w 2859"/>
                <a:gd name="T15" fmla="*/ 0 h 466"/>
                <a:gd name="T16" fmla="*/ 414 w 2859"/>
                <a:gd name="T17" fmla="*/ 466 h 466"/>
                <a:gd name="T18" fmla="*/ 825 w 2859"/>
                <a:gd name="T19" fmla="*/ 204 h 466"/>
                <a:gd name="T20" fmla="*/ 750 w 2859"/>
                <a:gd name="T21" fmla="*/ 272 h 466"/>
                <a:gd name="T22" fmla="*/ 675 w 2859"/>
                <a:gd name="T23" fmla="*/ 355 h 466"/>
                <a:gd name="T24" fmla="*/ 750 w 2859"/>
                <a:gd name="T25" fmla="*/ 111 h 466"/>
                <a:gd name="T26" fmla="*/ 825 w 2859"/>
                <a:gd name="T27" fmla="*/ 111 h 466"/>
                <a:gd name="T28" fmla="*/ 599 w 2859"/>
                <a:gd name="T29" fmla="*/ 355 h 466"/>
                <a:gd name="T30" fmla="*/ 1104 w 2859"/>
                <a:gd name="T31" fmla="*/ 391 h 466"/>
                <a:gd name="T32" fmla="*/ 1084 w 2859"/>
                <a:gd name="T33" fmla="*/ 264 h 466"/>
                <a:gd name="T34" fmla="*/ 976 w 2859"/>
                <a:gd name="T35" fmla="*/ 75 h 466"/>
                <a:gd name="T36" fmla="*/ 901 w 2859"/>
                <a:gd name="T37" fmla="*/ 5 h 466"/>
                <a:gd name="T38" fmla="*/ 1275 w 2859"/>
                <a:gd name="T39" fmla="*/ 466 h 466"/>
                <a:gd name="T40" fmla="*/ 1347 w 2859"/>
                <a:gd name="T41" fmla="*/ 242 h 466"/>
                <a:gd name="T42" fmla="*/ 1236 w 2859"/>
                <a:gd name="T43" fmla="*/ 108 h 466"/>
                <a:gd name="T44" fmla="*/ 1312 w 2859"/>
                <a:gd name="T45" fmla="*/ 139 h 466"/>
                <a:gd name="T46" fmla="*/ 1275 w 2859"/>
                <a:gd name="T47" fmla="*/ 0 h 466"/>
                <a:gd name="T48" fmla="*/ 1199 w 2859"/>
                <a:gd name="T49" fmla="*/ 214 h 466"/>
                <a:gd name="T50" fmla="*/ 1312 w 2859"/>
                <a:gd name="T51" fmla="*/ 355 h 466"/>
                <a:gd name="T52" fmla="*/ 1236 w 2859"/>
                <a:gd name="T53" fmla="*/ 330 h 466"/>
                <a:gd name="T54" fmla="*/ 1275 w 2859"/>
                <a:gd name="T55" fmla="*/ 466 h 466"/>
                <a:gd name="T56" fmla="*/ 1679 w 2859"/>
                <a:gd name="T57" fmla="*/ 300 h 466"/>
                <a:gd name="T58" fmla="*/ 1566 w 2859"/>
                <a:gd name="T59" fmla="*/ 395 h 466"/>
                <a:gd name="T60" fmla="*/ 1566 w 2859"/>
                <a:gd name="T61" fmla="*/ 71 h 466"/>
                <a:gd name="T62" fmla="*/ 1679 w 2859"/>
                <a:gd name="T63" fmla="*/ 161 h 466"/>
                <a:gd name="T64" fmla="*/ 1453 w 2859"/>
                <a:gd name="T65" fmla="*/ 114 h 466"/>
                <a:gd name="T66" fmla="*/ 1980 w 2859"/>
                <a:gd name="T67" fmla="*/ 461 h 466"/>
                <a:gd name="T68" fmla="*/ 1905 w 2859"/>
                <a:gd name="T69" fmla="*/ 194 h 466"/>
                <a:gd name="T70" fmla="*/ 1754 w 2859"/>
                <a:gd name="T71" fmla="*/ 5 h 466"/>
                <a:gd name="T72" fmla="*/ 1830 w 2859"/>
                <a:gd name="T73" fmla="*/ 264 h 466"/>
                <a:gd name="T74" fmla="*/ 1980 w 2859"/>
                <a:gd name="T75" fmla="*/ 461 h 466"/>
                <a:gd name="T76" fmla="*/ 2131 w 2859"/>
                <a:gd name="T77" fmla="*/ 355 h 466"/>
                <a:gd name="T78" fmla="*/ 2206 w 2859"/>
                <a:gd name="T79" fmla="*/ 111 h 466"/>
                <a:gd name="T80" fmla="*/ 2281 w 2859"/>
                <a:gd name="T81" fmla="*/ 353 h 466"/>
                <a:gd name="T82" fmla="*/ 2055 w 2859"/>
                <a:gd name="T83" fmla="*/ 114 h 466"/>
                <a:gd name="T84" fmla="*/ 2505 w 2859"/>
                <a:gd name="T85" fmla="*/ 355 h 466"/>
                <a:gd name="T86" fmla="*/ 2429 w 2859"/>
                <a:gd name="T87" fmla="*/ 111 h 466"/>
                <a:gd name="T88" fmla="*/ 2505 w 2859"/>
                <a:gd name="T89" fmla="*/ 355 h 466"/>
                <a:gd name="T90" fmla="*/ 2580 w 2859"/>
                <a:gd name="T91" fmla="*/ 111 h 466"/>
                <a:gd name="T92" fmla="*/ 2354 w 2859"/>
                <a:gd name="T93" fmla="*/ 355 h 466"/>
                <a:gd name="T94" fmla="*/ 2859 w 2859"/>
                <a:gd name="T95" fmla="*/ 391 h 466"/>
                <a:gd name="T96" fmla="*/ 2655 w 2859"/>
                <a:gd name="T97" fmla="*/ 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859" h="466">
                  <a:moveTo>
                    <a:pt x="150" y="461"/>
                  </a:moveTo>
                  <a:cubicBezTo>
                    <a:pt x="150" y="264"/>
                    <a:pt x="150" y="264"/>
                    <a:pt x="150" y="264"/>
                  </a:cubicBezTo>
                  <a:cubicBezTo>
                    <a:pt x="75" y="264"/>
                    <a:pt x="75" y="264"/>
                    <a:pt x="75" y="264"/>
                  </a:cubicBezTo>
                  <a:cubicBezTo>
                    <a:pt x="75" y="461"/>
                    <a:pt x="75" y="461"/>
                    <a:pt x="75" y="461"/>
                  </a:cubicBezTo>
                  <a:cubicBezTo>
                    <a:pt x="0" y="461"/>
                    <a:pt x="0" y="461"/>
                    <a:pt x="0" y="46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94"/>
                    <a:pt x="75" y="194"/>
                    <a:pt x="75" y="194"/>
                  </a:cubicBezTo>
                  <a:cubicBezTo>
                    <a:pt x="150" y="194"/>
                    <a:pt x="150" y="194"/>
                    <a:pt x="150" y="194"/>
                  </a:cubicBezTo>
                  <a:cubicBezTo>
                    <a:pt x="150" y="5"/>
                    <a:pt x="150" y="5"/>
                    <a:pt x="150" y="5"/>
                  </a:cubicBezTo>
                  <a:cubicBezTo>
                    <a:pt x="226" y="5"/>
                    <a:pt x="226" y="5"/>
                    <a:pt x="226" y="5"/>
                  </a:cubicBezTo>
                  <a:cubicBezTo>
                    <a:pt x="226" y="461"/>
                    <a:pt x="226" y="461"/>
                    <a:pt x="226" y="461"/>
                  </a:cubicBezTo>
                  <a:lnTo>
                    <a:pt x="150" y="461"/>
                  </a:lnTo>
                  <a:close/>
                  <a:moveTo>
                    <a:pt x="452" y="355"/>
                  </a:moveTo>
                  <a:cubicBezTo>
                    <a:pt x="452" y="380"/>
                    <a:pt x="437" y="395"/>
                    <a:pt x="414" y="395"/>
                  </a:cubicBezTo>
                  <a:cubicBezTo>
                    <a:pt x="391" y="395"/>
                    <a:pt x="376" y="380"/>
                    <a:pt x="376" y="355"/>
                  </a:cubicBezTo>
                  <a:cubicBezTo>
                    <a:pt x="376" y="111"/>
                    <a:pt x="376" y="111"/>
                    <a:pt x="376" y="111"/>
                  </a:cubicBezTo>
                  <a:cubicBezTo>
                    <a:pt x="376" y="86"/>
                    <a:pt x="391" y="71"/>
                    <a:pt x="414" y="71"/>
                  </a:cubicBezTo>
                  <a:cubicBezTo>
                    <a:pt x="437" y="71"/>
                    <a:pt x="452" y="86"/>
                    <a:pt x="452" y="111"/>
                  </a:cubicBezTo>
                  <a:lnTo>
                    <a:pt x="452" y="355"/>
                  </a:lnTo>
                  <a:close/>
                  <a:moveTo>
                    <a:pt x="414" y="466"/>
                  </a:moveTo>
                  <a:cubicBezTo>
                    <a:pt x="477" y="466"/>
                    <a:pt x="527" y="428"/>
                    <a:pt x="527" y="353"/>
                  </a:cubicBezTo>
                  <a:cubicBezTo>
                    <a:pt x="527" y="111"/>
                    <a:pt x="527" y="111"/>
                    <a:pt x="527" y="111"/>
                  </a:cubicBezTo>
                  <a:cubicBezTo>
                    <a:pt x="527" y="38"/>
                    <a:pt x="477" y="0"/>
                    <a:pt x="414" y="0"/>
                  </a:cubicBezTo>
                  <a:cubicBezTo>
                    <a:pt x="351" y="0"/>
                    <a:pt x="301" y="38"/>
                    <a:pt x="301" y="114"/>
                  </a:cubicBezTo>
                  <a:cubicBezTo>
                    <a:pt x="301" y="355"/>
                    <a:pt x="301" y="355"/>
                    <a:pt x="301" y="355"/>
                  </a:cubicBezTo>
                  <a:cubicBezTo>
                    <a:pt x="301" y="428"/>
                    <a:pt x="351" y="466"/>
                    <a:pt x="414" y="466"/>
                  </a:cubicBezTo>
                  <a:moveTo>
                    <a:pt x="712" y="466"/>
                  </a:moveTo>
                  <a:cubicBezTo>
                    <a:pt x="775" y="466"/>
                    <a:pt x="825" y="428"/>
                    <a:pt x="825" y="353"/>
                  </a:cubicBezTo>
                  <a:cubicBezTo>
                    <a:pt x="825" y="204"/>
                    <a:pt x="825" y="204"/>
                    <a:pt x="825" y="204"/>
                  </a:cubicBezTo>
                  <a:cubicBezTo>
                    <a:pt x="708" y="204"/>
                    <a:pt x="708" y="204"/>
                    <a:pt x="708" y="204"/>
                  </a:cubicBezTo>
                  <a:cubicBezTo>
                    <a:pt x="708" y="272"/>
                    <a:pt x="708" y="272"/>
                    <a:pt x="708" y="272"/>
                  </a:cubicBezTo>
                  <a:cubicBezTo>
                    <a:pt x="750" y="272"/>
                    <a:pt x="750" y="272"/>
                    <a:pt x="750" y="272"/>
                  </a:cubicBezTo>
                  <a:cubicBezTo>
                    <a:pt x="750" y="355"/>
                    <a:pt x="750" y="355"/>
                    <a:pt x="750" y="355"/>
                  </a:cubicBezTo>
                  <a:cubicBezTo>
                    <a:pt x="750" y="380"/>
                    <a:pt x="736" y="395"/>
                    <a:pt x="712" y="395"/>
                  </a:cubicBezTo>
                  <a:cubicBezTo>
                    <a:pt x="689" y="395"/>
                    <a:pt x="675" y="380"/>
                    <a:pt x="675" y="355"/>
                  </a:cubicBezTo>
                  <a:cubicBezTo>
                    <a:pt x="675" y="111"/>
                    <a:pt x="675" y="111"/>
                    <a:pt x="675" y="111"/>
                  </a:cubicBezTo>
                  <a:cubicBezTo>
                    <a:pt x="675" y="86"/>
                    <a:pt x="689" y="71"/>
                    <a:pt x="712" y="71"/>
                  </a:cubicBezTo>
                  <a:cubicBezTo>
                    <a:pt x="736" y="71"/>
                    <a:pt x="750" y="86"/>
                    <a:pt x="750" y="111"/>
                  </a:cubicBezTo>
                  <a:cubicBezTo>
                    <a:pt x="750" y="144"/>
                    <a:pt x="750" y="144"/>
                    <a:pt x="750" y="144"/>
                  </a:cubicBezTo>
                  <a:cubicBezTo>
                    <a:pt x="825" y="144"/>
                    <a:pt x="825" y="144"/>
                    <a:pt x="825" y="144"/>
                  </a:cubicBezTo>
                  <a:cubicBezTo>
                    <a:pt x="825" y="111"/>
                    <a:pt x="825" y="111"/>
                    <a:pt x="825" y="111"/>
                  </a:cubicBezTo>
                  <a:cubicBezTo>
                    <a:pt x="825" y="38"/>
                    <a:pt x="775" y="0"/>
                    <a:pt x="712" y="0"/>
                  </a:cubicBezTo>
                  <a:cubicBezTo>
                    <a:pt x="650" y="0"/>
                    <a:pt x="599" y="38"/>
                    <a:pt x="599" y="114"/>
                  </a:cubicBezTo>
                  <a:cubicBezTo>
                    <a:pt x="599" y="355"/>
                    <a:pt x="599" y="355"/>
                    <a:pt x="599" y="355"/>
                  </a:cubicBezTo>
                  <a:cubicBezTo>
                    <a:pt x="599" y="428"/>
                    <a:pt x="650" y="466"/>
                    <a:pt x="712" y="466"/>
                  </a:cubicBezTo>
                  <a:moveTo>
                    <a:pt x="1104" y="461"/>
                  </a:moveTo>
                  <a:cubicBezTo>
                    <a:pt x="1104" y="391"/>
                    <a:pt x="1104" y="391"/>
                    <a:pt x="1104" y="391"/>
                  </a:cubicBezTo>
                  <a:cubicBezTo>
                    <a:pt x="976" y="391"/>
                    <a:pt x="976" y="391"/>
                    <a:pt x="976" y="391"/>
                  </a:cubicBezTo>
                  <a:cubicBezTo>
                    <a:pt x="976" y="264"/>
                    <a:pt x="976" y="264"/>
                    <a:pt x="976" y="264"/>
                  </a:cubicBezTo>
                  <a:cubicBezTo>
                    <a:pt x="1084" y="264"/>
                    <a:pt x="1084" y="264"/>
                    <a:pt x="1084" y="264"/>
                  </a:cubicBezTo>
                  <a:cubicBezTo>
                    <a:pt x="1084" y="194"/>
                    <a:pt x="1084" y="194"/>
                    <a:pt x="1084" y="194"/>
                  </a:cubicBezTo>
                  <a:cubicBezTo>
                    <a:pt x="976" y="194"/>
                    <a:pt x="976" y="194"/>
                    <a:pt x="976" y="194"/>
                  </a:cubicBezTo>
                  <a:cubicBezTo>
                    <a:pt x="976" y="75"/>
                    <a:pt x="976" y="75"/>
                    <a:pt x="976" y="75"/>
                  </a:cubicBezTo>
                  <a:cubicBezTo>
                    <a:pt x="1104" y="75"/>
                    <a:pt x="1104" y="75"/>
                    <a:pt x="1104" y="75"/>
                  </a:cubicBezTo>
                  <a:cubicBezTo>
                    <a:pt x="1104" y="5"/>
                    <a:pt x="1104" y="5"/>
                    <a:pt x="1104" y="5"/>
                  </a:cubicBezTo>
                  <a:cubicBezTo>
                    <a:pt x="901" y="5"/>
                    <a:pt x="901" y="5"/>
                    <a:pt x="901" y="5"/>
                  </a:cubicBezTo>
                  <a:cubicBezTo>
                    <a:pt x="901" y="461"/>
                    <a:pt x="901" y="461"/>
                    <a:pt x="901" y="461"/>
                  </a:cubicBezTo>
                  <a:lnTo>
                    <a:pt x="1104" y="461"/>
                  </a:lnTo>
                  <a:close/>
                  <a:moveTo>
                    <a:pt x="1275" y="466"/>
                  </a:moveTo>
                  <a:cubicBezTo>
                    <a:pt x="1337" y="466"/>
                    <a:pt x="1388" y="421"/>
                    <a:pt x="1388" y="361"/>
                  </a:cubicBezTo>
                  <a:cubicBezTo>
                    <a:pt x="1388" y="325"/>
                    <a:pt x="1388" y="325"/>
                    <a:pt x="1388" y="325"/>
                  </a:cubicBezTo>
                  <a:cubicBezTo>
                    <a:pt x="1388" y="289"/>
                    <a:pt x="1375" y="265"/>
                    <a:pt x="1347" y="242"/>
                  </a:cubicBezTo>
                  <a:cubicBezTo>
                    <a:pt x="1257" y="166"/>
                    <a:pt x="1257" y="166"/>
                    <a:pt x="1257" y="166"/>
                  </a:cubicBezTo>
                  <a:cubicBezTo>
                    <a:pt x="1244" y="155"/>
                    <a:pt x="1236" y="144"/>
                    <a:pt x="1236" y="123"/>
                  </a:cubicBezTo>
                  <a:cubicBezTo>
                    <a:pt x="1236" y="108"/>
                    <a:pt x="1236" y="108"/>
                    <a:pt x="1236" y="108"/>
                  </a:cubicBezTo>
                  <a:cubicBezTo>
                    <a:pt x="1236" y="86"/>
                    <a:pt x="1254" y="71"/>
                    <a:pt x="1275" y="71"/>
                  </a:cubicBezTo>
                  <a:cubicBezTo>
                    <a:pt x="1297" y="71"/>
                    <a:pt x="1312" y="86"/>
                    <a:pt x="1312" y="108"/>
                  </a:cubicBezTo>
                  <a:cubicBezTo>
                    <a:pt x="1312" y="139"/>
                    <a:pt x="1312" y="139"/>
                    <a:pt x="1312" y="139"/>
                  </a:cubicBezTo>
                  <a:cubicBezTo>
                    <a:pt x="1388" y="139"/>
                    <a:pt x="1388" y="139"/>
                    <a:pt x="1388" y="139"/>
                  </a:cubicBezTo>
                  <a:cubicBezTo>
                    <a:pt x="1388" y="108"/>
                    <a:pt x="1388" y="108"/>
                    <a:pt x="1388" y="108"/>
                  </a:cubicBezTo>
                  <a:cubicBezTo>
                    <a:pt x="1388" y="43"/>
                    <a:pt x="1343" y="0"/>
                    <a:pt x="1275" y="0"/>
                  </a:cubicBezTo>
                  <a:cubicBezTo>
                    <a:pt x="1206" y="0"/>
                    <a:pt x="1161" y="45"/>
                    <a:pt x="1161" y="108"/>
                  </a:cubicBezTo>
                  <a:cubicBezTo>
                    <a:pt x="1161" y="131"/>
                    <a:pt x="1161" y="131"/>
                    <a:pt x="1161" y="131"/>
                  </a:cubicBezTo>
                  <a:cubicBezTo>
                    <a:pt x="1161" y="172"/>
                    <a:pt x="1184" y="201"/>
                    <a:pt x="1199" y="214"/>
                  </a:cubicBezTo>
                  <a:cubicBezTo>
                    <a:pt x="1289" y="289"/>
                    <a:pt x="1289" y="289"/>
                    <a:pt x="1289" y="289"/>
                  </a:cubicBezTo>
                  <a:cubicBezTo>
                    <a:pt x="1306" y="304"/>
                    <a:pt x="1312" y="317"/>
                    <a:pt x="1312" y="339"/>
                  </a:cubicBezTo>
                  <a:cubicBezTo>
                    <a:pt x="1312" y="355"/>
                    <a:pt x="1312" y="355"/>
                    <a:pt x="1312" y="355"/>
                  </a:cubicBezTo>
                  <a:cubicBezTo>
                    <a:pt x="1312" y="380"/>
                    <a:pt x="1297" y="395"/>
                    <a:pt x="1275" y="395"/>
                  </a:cubicBezTo>
                  <a:cubicBezTo>
                    <a:pt x="1254" y="395"/>
                    <a:pt x="1236" y="383"/>
                    <a:pt x="1236" y="355"/>
                  </a:cubicBezTo>
                  <a:cubicBezTo>
                    <a:pt x="1236" y="330"/>
                    <a:pt x="1236" y="330"/>
                    <a:pt x="1236" y="330"/>
                  </a:cubicBezTo>
                  <a:cubicBezTo>
                    <a:pt x="1161" y="330"/>
                    <a:pt x="1161" y="330"/>
                    <a:pt x="1161" y="330"/>
                  </a:cubicBezTo>
                  <a:cubicBezTo>
                    <a:pt x="1161" y="362"/>
                    <a:pt x="1161" y="362"/>
                    <a:pt x="1161" y="362"/>
                  </a:cubicBezTo>
                  <a:cubicBezTo>
                    <a:pt x="1161" y="423"/>
                    <a:pt x="1211" y="466"/>
                    <a:pt x="1275" y="466"/>
                  </a:cubicBezTo>
                  <a:moveTo>
                    <a:pt x="1566" y="466"/>
                  </a:moveTo>
                  <a:cubicBezTo>
                    <a:pt x="1629" y="466"/>
                    <a:pt x="1679" y="428"/>
                    <a:pt x="1679" y="353"/>
                  </a:cubicBezTo>
                  <a:cubicBezTo>
                    <a:pt x="1679" y="300"/>
                    <a:pt x="1679" y="300"/>
                    <a:pt x="1679" y="300"/>
                  </a:cubicBezTo>
                  <a:cubicBezTo>
                    <a:pt x="1604" y="300"/>
                    <a:pt x="1604" y="300"/>
                    <a:pt x="1604" y="300"/>
                  </a:cubicBezTo>
                  <a:cubicBezTo>
                    <a:pt x="1604" y="355"/>
                    <a:pt x="1604" y="355"/>
                    <a:pt x="1604" y="355"/>
                  </a:cubicBezTo>
                  <a:cubicBezTo>
                    <a:pt x="1604" y="380"/>
                    <a:pt x="1589" y="395"/>
                    <a:pt x="1566" y="395"/>
                  </a:cubicBezTo>
                  <a:cubicBezTo>
                    <a:pt x="1543" y="395"/>
                    <a:pt x="1528" y="380"/>
                    <a:pt x="1528" y="355"/>
                  </a:cubicBezTo>
                  <a:cubicBezTo>
                    <a:pt x="1528" y="111"/>
                    <a:pt x="1528" y="111"/>
                    <a:pt x="1528" y="111"/>
                  </a:cubicBezTo>
                  <a:cubicBezTo>
                    <a:pt x="1528" y="86"/>
                    <a:pt x="1543" y="71"/>
                    <a:pt x="1566" y="71"/>
                  </a:cubicBezTo>
                  <a:cubicBezTo>
                    <a:pt x="1589" y="71"/>
                    <a:pt x="1604" y="86"/>
                    <a:pt x="1604" y="111"/>
                  </a:cubicBezTo>
                  <a:cubicBezTo>
                    <a:pt x="1604" y="161"/>
                    <a:pt x="1604" y="161"/>
                    <a:pt x="1604" y="161"/>
                  </a:cubicBezTo>
                  <a:cubicBezTo>
                    <a:pt x="1679" y="161"/>
                    <a:pt x="1679" y="161"/>
                    <a:pt x="1679" y="161"/>
                  </a:cubicBezTo>
                  <a:cubicBezTo>
                    <a:pt x="1679" y="111"/>
                    <a:pt x="1679" y="111"/>
                    <a:pt x="1679" y="111"/>
                  </a:cubicBezTo>
                  <a:cubicBezTo>
                    <a:pt x="1679" y="38"/>
                    <a:pt x="1629" y="0"/>
                    <a:pt x="1566" y="0"/>
                  </a:cubicBezTo>
                  <a:cubicBezTo>
                    <a:pt x="1503" y="0"/>
                    <a:pt x="1453" y="38"/>
                    <a:pt x="1453" y="114"/>
                  </a:cubicBezTo>
                  <a:cubicBezTo>
                    <a:pt x="1453" y="355"/>
                    <a:pt x="1453" y="355"/>
                    <a:pt x="1453" y="355"/>
                  </a:cubicBezTo>
                  <a:cubicBezTo>
                    <a:pt x="1453" y="428"/>
                    <a:pt x="1503" y="466"/>
                    <a:pt x="1566" y="466"/>
                  </a:cubicBezTo>
                  <a:moveTo>
                    <a:pt x="1980" y="461"/>
                  </a:moveTo>
                  <a:cubicBezTo>
                    <a:pt x="1980" y="5"/>
                    <a:pt x="1980" y="5"/>
                    <a:pt x="1980" y="5"/>
                  </a:cubicBezTo>
                  <a:cubicBezTo>
                    <a:pt x="1905" y="5"/>
                    <a:pt x="1905" y="5"/>
                    <a:pt x="1905" y="5"/>
                  </a:cubicBezTo>
                  <a:cubicBezTo>
                    <a:pt x="1905" y="194"/>
                    <a:pt x="1905" y="194"/>
                    <a:pt x="1905" y="194"/>
                  </a:cubicBezTo>
                  <a:cubicBezTo>
                    <a:pt x="1830" y="194"/>
                    <a:pt x="1830" y="194"/>
                    <a:pt x="1830" y="194"/>
                  </a:cubicBezTo>
                  <a:cubicBezTo>
                    <a:pt x="1830" y="5"/>
                    <a:pt x="1830" y="5"/>
                    <a:pt x="1830" y="5"/>
                  </a:cubicBezTo>
                  <a:cubicBezTo>
                    <a:pt x="1754" y="5"/>
                    <a:pt x="1754" y="5"/>
                    <a:pt x="1754" y="5"/>
                  </a:cubicBezTo>
                  <a:cubicBezTo>
                    <a:pt x="1754" y="461"/>
                    <a:pt x="1754" y="461"/>
                    <a:pt x="1754" y="461"/>
                  </a:cubicBezTo>
                  <a:cubicBezTo>
                    <a:pt x="1830" y="461"/>
                    <a:pt x="1830" y="461"/>
                    <a:pt x="1830" y="461"/>
                  </a:cubicBezTo>
                  <a:cubicBezTo>
                    <a:pt x="1830" y="264"/>
                    <a:pt x="1830" y="264"/>
                    <a:pt x="1830" y="264"/>
                  </a:cubicBezTo>
                  <a:cubicBezTo>
                    <a:pt x="1905" y="264"/>
                    <a:pt x="1905" y="264"/>
                    <a:pt x="1905" y="264"/>
                  </a:cubicBezTo>
                  <a:cubicBezTo>
                    <a:pt x="1905" y="461"/>
                    <a:pt x="1905" y="461"/>
                    <a:pt x="1905" y="461"/>
                  </a:cubicBezTo>
                  <a:lnTo>
                    <a:pt x="1980" y="461"/>
                  </a:lnTo>
                  <a:close/>
                  <a:moveTo>
                    <a:pt x="2206" y="355"/>
                  </a:moveTo>
                  <a:cubicBezTo>
                    <a:pt x="2206" y="380"/>
                    <a:pt x="2192" y="395"/>
                    <a:pt x="2168" y="395"/>
                  </a:cubicBezTo>
                  <a:cubicBezTo>
                    <a:pt x="2145" y="395"/>
                    <a:pt x="2131" y="380"/>
                    <a:pt x="2131" y="355"/>
                  </a:cubicBezTo>
                  <a:cubicBezTo>
                    <a:pt x="2131" y="111"/>
                    <a:pt x="2131" y="111"/>
                    <a:pt x="2131" y="111"/>
                  </a:cubicBezTo>
                  <a:cubicBezTo>
                    <a:pt x="2131" y="86"/>
                    <a:pt x="2145" y="71"/>
                    <a:pt x="2168" y="71"/>
                  </a:cubicBezTo>
                  <a:cubicBezTo>
                    <a:pt x="2192" y="71"/>
                    <a:pt x="2206" y="86"/>
                    <a:pt x="2206" y="111"/>
                  </a:cubicBezTo>
                  <a:lnTo>
                    <a:pt x="2206" y="355"/>
                  </a:lnTo>
                  <a:close/>
                  <a:moveTo>
                    <a:pt x="2168" y="466"/>
                  </a:moveTo>
                  <a:cubicBezTo>
                    <a:pt x="2231" y="466"/>
                    <a:pt x="2281" y="428"/>
                    <a:pt x="2281" y="353"/>
                  </a:cubicBezTo>
                  <a:cubicBezTo>
                    <a:pt x="2281" y="111"/>
                    <a:pt x="2281" y="111"/>
                    <a:pt x="2281" y="111"/>
                  </a:cubicBezTo>
                  <a:cubicBezTo>
                    <a:pt x="2281" y="38"/>
                    <a:pt x="2231" y="0"/>
                    <a:pt x="2168" y="0"/>
                  </a:cubicBezTo>
                  <a:cubicBezTo>
                    <a:pt x="2106" y="0"/>
                    <a:pt x="2055" y="38"/>
                    <a:pt x="2055" y="114"/>
                  </a:cubicBezTo>
                  <a:cubicBezTo>
                    <a:pt x="2055" y="355"/>
                    <a:pt x="2055" y="355"/>
                    <a:pt x="2055" y="355"/>
                  </a:cubicBezTo>
                  <a:cubicBezTo>
                    <a:pt x="2055" y="428"/>
                    <a:pt x="2106" y="466"/>
                    <a:pt x="2168" y="466"/>
                  </a:cubicBezTo>
                  <a:moveTo>
                    <a:pt x="2505" y="355"/>
                  </a:moveTo>
                  <a:cubicBezTo>
                    <a:pt x="2505" y="380"/>
                    <a:pt x="2490" y="395"/>
                    <a:pt x="2467" y="395"/>
                  </a:cubicBezTo>
                  <a:cubicBezTo>
                    <a:pt x="2444" y="395"/>
                    <a:pt x="2429" y="380"/>
                    <a:pt x="2429" y="355"/>
                  </a:cubicBezTo>
                  <a:cubicBezTo>
                    <a:pt x="2429" y="111"/>
                    <a:pt x="2429" y="111"/>
                    <a:pt x="2429" y="111"/>
                  </a:cubicBezTo>
                  <a:cubicBezTo>
                    <a:pt x="2429" y="86"/>
                    <a:pt x="2444" y="71"/>
                    <a:pt x="2467" y="71"/>
                  </a:cubicBezTo>
                  <a:cubicBezTo>
                    <a:pt x="2490" y="71"/>
                    <a:pt x="2505" y="86"/>
                    <a:pt x="2505" y="111"/>
                  </a:cubicBezTo>
                  <a:lnTo>
                    <a:pt x="2505" y="355"/>
                  </a:lnTo>
                  <a:close/>
                  <a:moveTo>
                    <a:pt x="2467" y="466"/>
                  </a:moveTo>
                  <a:cubicBezTo>
                    <a:pt x="2530" y="466"/>
                    <a:pt x="2580" y="428"/>
                    <a:pt x="2580" y="353"/>
                  </a:cubicBezTo>
                  <a:cubicBezTo>
                    <a:pt x="2580" y="111"/>
                    <a:pt x="2580" y="111"/>
                    <a:pt x="2580" y="111"/>
                  </a:cubicBezTo>
                  <a:cubicBezTo>
                    <a:pt x="2580" y="38"/>
                    <a:pt x="2530" y="0"/>
                    <a:pt x="2467" y="0"/>
                  </a:cubicBezTo>
                  <a:cubicBezTo>
                    <a:pt x="2404" y="0"/>
                    <a:pt x="2354" y="38"/>
                    <a:pt x="2354" y="114"/>
                  </a:cubicBezTo>
                  <a:cubicBezTo>
                    <a:pt x="2354" y="355"/>
                    <a:pt x="2354" y="355"/>
                    <a:pt x="2354" y="355"/>
                  </a:cubicBezTo>
                  <a:cubicBezTo>
                    <a:pt x="2354" y="428"/>
                    <a:pt x="2404" y="466"/>
                    <a:pt x="2467" y="466"/>
                  </a:cubicBezTo>
                  <a:moveTo>
                    <a:pt x="2859" y="461"/>
                  </a:moveTo>
                  <a:cubicBezTo>
                    <a:pt x="2859" y="391"/>
                    <a:pt x="2859" y="391"/>
                    <a:pt x="2859" y="391"/>
                  </a:cubicBezTo>
                  <a:cubicBezTo>
                    <a:pt x="2731" y="391"/>
                    <a:pt x="2731" y="391"/>
                    <a:pt x="2731" y="391"/>
                  </a:cubicBezTo>
                  <a:cubicBezTo>
                    <a:pt x="2731" y="5"/>
                    <a:pt x="2731" y="5"/>
                    <a:pt x="2731" y="5"/>
                  </a:cubicBezTo>
                  <a:cubicBezTo>
                    <a:pt x="2655" y="5"/>
                    <a:pt x="2655" y="5"/>
                    <a:pt x="2655" y="5"/>
                  </a:cubicBezTo>
                  <a:cubicBezTo>
                    <a:pt x="2655" y="461"/>
                    <a:pt x="2655" y="461"/>
                    <a:pt x="2655" y="461"/>
                  </a:cubicBezTo>
                  <a:lnTo>
                    <a:pt x="2859" y="46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" name="Freeform 8"/>
            <p:cNvSpPr>
              <a:spLocks noSelect="1"/>
            </p:cNvSpPr>
            <p:nvPr userDrawn="1"/>
          </p:nvSpPr>
          <p:spPr bwMode="auto">
            <a:xfrm>
              <a:off x="6853" y="1072"/>
              <a:ext cx="390" cy="94"/>
            </a:xfrm>
            <a:custGeom>
              <a:avLst/>
              <a:gdLst>
                <a:gd name="T0" fmla="*/ 0 w 1955"/>
                <a:gd name="T1" fmla="*/ 355 h 466"/>
                <a:gd name="T2" fmla="*/ 75 w 1955"/>
                <a:gd name="T3" fmla="*/ 5 h 466"/>
                <a:gd name="T4" fmla="*/ 112 w 1955"/>
                <a:gd name="T5" fmla="*/ 395 h 466"/>
                <a:gd name="T6" fmla="*/ 150 w 1955"/>
                <a:gd name="T7" fmla="*/ 5 h 466"/>
                <a:gd name="T8" fmla="*/ 226 w 1955"/>
                <a:gd name="T9" fmla="*/ 352 h 466"/>
                <a:gd name="T10" fmla="*/ 518 w 1955"/>
                <a:gd name="T11" fmla="*/ 72 h 466"/>
                <a:gd name="T12" fmla="*/ 271 w 1955"/>
                <a:gd name="T13" fmla="*/ 5 h 466"/>
                <a:gd name="T14" fmla="*/ 356 w 1955"/>
                <a:gd name="T15" fmla="*/ 72 h 466"/>
                <a:gd name="T16" fmla="*/ 432 w 1955"/>
                <a:gd name="T17" fmla="*/ 461 h 466"/>
                <a:gd name="T18" fmla="*/ 518 w 1955"/>
                <a:gd name="T19" fmla="*/ 72 h 466"/>
                <a:gd name="T20" fmla="*/ 671 w 1955"/>
                <a:gd name="T21" fmla="*/ 199 h 466"/>
                <a:gd name="T22" fmla="*/ 636 w 1955"/>
                <a:gd name="T23" fmla="*/ 75 h 466"/>
                <a:gd name="T24" fmla="*/ 712 w 1955"/>
                <a:gd name="T25" fmla="*/ 125 h 466"/>
                <a:gd name="T26" fmla="*/ 787 w 1955"/>
                <a:gd name="T27" fmla="*/ 461 h 466"/>
                <a:gd name="T28" fmla="*/ 749 w 1955"/>
                <a:gd name="T29" fmla="*/ 233 h 466"/>
                <a:gd name="T30" fmla="*/ 787 w 1955"/>
                <a:gd name="T31" fmla="*/ 121 h 466"/>
                <a:gd name="T32" fmla="*/ 561 w 1955"/>
                <a:gd name="T33" fmla="*/ 5 h 466"/>
                <a:gd name="T34" fmla="*/ 636 w 1955"/>
                <a:gd name="T35" fmla="*/ 461 h 466"/>
                <a:gd name="T36" fmla="*/ 671 w 1955"/>
                <a:gd name="T37" fmla="*/ 269 h 466"/>
                <a:gd name="T38" fmla="*/ 712 w 1955"/>
                <a:gd name="T39" fmla="*/ 461 h 466"/>
                <a:gd name="T40" fmla="*/ 1066 w 1955"/>
                <a:gd name="T41" fmla="*/ 461 h 466"/>
                <a:gd name="T42" fmla="*/ 938 w 1955"/>
                <a:gd name="T43" fmla="*/ 391 h 466"/>
                <a:gd name="T44" fmla="*/ 1046 w 1955"/>
                <a:gd name="T45" fmla="*/ 264 h 466"/>
                <a:gd name="T46" fmla="*/ 938 w 1955"/>
                <a:gd name="T47" fmla="*/ 194 h 466"/>
                <a:gd name="T48" fmla="*/ 1066 w 1955"/>
                <a:gd name="T49" fmla="*/ 75 h 466"/>
                <a:gd name="T50" fmla="*/ 862 w 1955"/>
                <a:gd name="T51" fmla="*/ 5 h 466"/>
                <a:gd name="T52" fmla="*/ 1066 w 1955"/>
                <a:gd name="T53" fmla="*/ 461 h 466"/>
                <a:gd name="T54" fmla="*/ 1362 w 1955"/>
                <a:gd name="T55" fmla="*/ 352 h 466"/>
                <a:gd name="T56" fmla="*/ 1286 w 1955"/>
                <a:gd name="T57" fmla="*/ 300 h 466"/>
                <a:gd name="T58" fmla="*/ 1249 w 1955"/>
                <a:gd name="T59" fmla="*/ 395 h 466"/>
                <a:gd name="T60" fmla="*/ 1211 w 1955"/>
                <a:gd name="T61" fmla="*/ 111 h 466"/>
                <a:gd name="T62" fmla="*/ 1286 w 1955"/>
                <a:gd name="T63" fmla="*/ 111 h 466"/>
                <a:gd name="T64" fmla="*/ 1362 w 1955"/>
                <a:gd name="T65" fmla="*/ 161 h 466"/>
                <a:gd name="T66" fmla="*/ 1249 w 1955"/>
                <a:gd name="T67" fmla="*/ 0 h 466"/>
                <a:gd name="T68" fmla="*/ 1136 w 1955"/>
                <a:gd name="T69" fmla="*/ 355 h 466"/>
                <a:gd name="T70" fmla="*/ 1663 w 1955"/>
                <a:gd name="T71" fmla="*/ 461 h 466"/>
                <a:gd name="T72" fmla="*/ 1588 w 1955"/>
                <a:gd name="T73" fmla="*/ 5 h 466"/>
                <a:gd name="T74" fmla="*/ 1512 w 1955"/>
                <a:gd name="T75" fmla="*/ 194 h 466"/>
                <a:gd name="T76" fmla="*/ 1437 w 1955"/>
                <a:gd name="T77" fmla="*/ 5 h 466"/>
                <a:gd name="T78" fmla="*/ 1512 w 1955"/>
                <a:gd name="T79" fmla="*/ 461 h 466"/>
                <a:gd name="T80" fmla="*/ 1588 w 1955"/>
                <a:gd name="T81" fmla="*/ 264 h 466"/>
                <a:gd name="T82" fmla="*/ 1663 w 1955"/>
                <a:gd name="T83" fmla="*/ 461 h 466"/>
                <a:gd name="T84" fmla="*/ 1955 w 1955"/>
                <a:gd name="T85" fmla="*/ 5 h 466"/>
                <a:gd name="T86" fmla="*/ 1708 w 1955"/>
                <a:gd name="T87" fmla="*/ 72 h 466"/>
                <a:gd name="T88" fmla="*/ 1794 w 1955"/>
                <a:gd name="T89" fmla="*/ 461 h 466"/>
                <a:gd name="T90" fmla="*/ 1869 w 1955"/>
                <a:gd name="T91" fmla="*/ 72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55" h="466">
                  <a:moveTo>
                    <a:pt x="112" y="466"/>
                  </a:moveTo>
                  <a:cubicBezTo>
                    <a:pt x="50" y="466"/>
                    <a:pt x="0" y="428"/>
                    <a:pt x="0" y="35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355"/>
                    <a:pt x="75" y="355"/>
                    <a:pt x="75" y="355"/>
                  </a:cubicBezTo>
                  <a:cubicBezTo>
                    <a:pt x="75" y="380"/>
                    <a:pt x="89" y="395"/>
                    <a:pt x="112" y="395"/>
                  </a:cubicBezTo>
                  <a:cubicBezTo>
                    <a:pt x="135" y="395"/>
                    <a:pt x="150" y="380"/>
                    <a:pt x="150" y="355"/>
                  </a:cubicBezTo>
                  <a:cubicBezTo>
                    <a:pt x="150" y="5"/>
                    <a:pt x="150" y="5"/>
                    <a:pt x="150" y="5"/>
                  </a:cubicBezTo>
                  <a:cubicBezTo>
                    <a:pt x="226" y="5"/>
                    <a:pt x="226" y="5"/>
                    <a:pt x="226" y="5"/>
                  </a:cubicBezTo>
                  <a:cubicBezTo>
                    <a:pt x="226" y="352"/>
                    <a:pt x="226" y="352"/>
                    <a:pt x="226" y="352"/>
                  </a:cubicBezTo>
                  <a:cubicBezTo>
                    <a:pt x="226" y="428"/>
                    <a:pt x="175" y="466"/>
                    <a:pt x="112" y="466"/>
                  </a:cubicBezTo>
                  <a:moveTo>
                    <a:pt x="518" y="72"/>
                  </a:moveTo>
                  <a:cubicBezTo>
                    <a:pt x="518" y="5"/>
                    <a:pt x="518" y="5"/>
                    <a:pt x="518" y="5"/>
                  </a:cubicBezTo>
                  <a:cubicBezTo>
                    <a:pt x="271" y="5"/>
                    <a:pt x="271" y="5"/>
                    <a:pt x="271" y="5"/>
                  </a:cubicBezTo>
                  <a:cubicBezTo>
                    <a:pt x="271" y="72"/>
                    <a:pt x="271" y="72"/>
                    <a:pt x="271" y="72"/>
                  </a:cubicBezTo>
                  <a:cubicBezTo>
                    <a:pt x="356" y="72"/>
                    <a:pt x="356" y="72"/>
                    <a:pt x="356" y="72"/>
                  </a:cubicBezTo>
                  <a:cubicBezTo>
                    <a:pt x="356" y="461"/>
                    <a:pt x="356" y="461"/>
                    <a:pt x="356" y="461"/>
                  </a:cubicBezTo>
                  <a:cubicBezTo>
                    <a:pt x="432" y="461"/>
                    <a:pt x="432" y="461"/>
                    <a:pt x="432" y="461"/>
                  </a:cubicBezTo>
                  <a:cubicBezTo>
                    <a:pt x="432" y="72"/>
                    <a:pt x="432" y="72"/>
                    <a:pt x="432" y="72"/>
                  </a:cubicBezTo>
                  <a:lnTo>
                    <a:pt x="518" y="72"/>
                  </a:lnTo>
                  <a:close/>
                  <a:moveTo>
                    <a:pt x="712" y="148"/>
                  </a:moveTo>
                  <a:cubicBezTo>
                    <a:pt x="712" y="181"/>
                    <a:pt x="704" y="199"/>
                    <a:pt x="671" y="199"/>
                  </a:cubicBezTo>
                  <a:cubicBezTo>
                    <a:pt x="636" y="199"/>
                    <a:pt x="636" y="199"/>
                    <a:pt x="636" y="199"/>
                  </a:cubicBezTo>
                  <a:cubicBezTo>
                    <a:pt x="636" y="75"/>
                    <a:pt x="636" y="75"/>
                    <a:pt x="636" y="75"/>
                  </a:cubicBezTo>
                  <a:cubicBezTo>
                    <a:pt x="671" y="75"/>
                    <a:pt x="671" y="75"/>
                    <a:pt x="671" y="75"/>
                  </a:cubicBezTo>
                  <a:cubicBezTo>
                    <a:pt x="704" y="75"/>
                    <a:pt x="712" y="93"/>
                    <a:pt x="712" y="125"/>
                  </a:cubicBezTo>
                  <a:lnTo>
                    <a:pt x="712" y="148"/>
                  </a:lnTo>
                  <a:close/>
                  <a:moveTo>
                    <a:pt x="787" y="461"/>
                  </a:moveTo>
                  <a:cubicBezTo>
                    <a:pt x="787" y="314"/>
                    <a:pt x="787" y="314"/>
                    <a:pt x="787" y="314"/>
                  </a:cubicBezTo>
                  <a:cubicBezTo>
                    <a:pt x="787" y="272"/>
                    <a:pt x="775" y="247"/>
                    <a:pt x="749" y="233"/>
                  </a:cubicBezTo>
                  <a:cubicBezTo>
                    <a:pt x="775" y="219"/>
                    <a:pt x="787" y="193"/>
                    <a:pt x="787" y="153"/>
                  </a:cubicBezTo>
                  <a:cubicBezTo>
                    <a:pt x="787" y="121"/>
                    <a:pt x="787" y="121"/>
                    <a:pt x="787" y="121"/>
                  </a:cubicBezTo>
                  <a:cubicBezTo>
                    <a:pt x="787" y="47"/>
                    <a:pt x="749" y="5"/>
                    <a:pt x="676" y="5"/>
                  </a:cubicBezTo>
                  <a:cubicBezTo>
                    <a:pt x="561" y="5"/>
                    <a:pt x="561" y="5"/>
                    <a:pt x="561" y="5"/>
                  </a:cubicBezTo>
                  <a:cubicBezTo>
                    <a:pt x="561" y="461"/>
                    <a:pt x="561" y="461"/>
                    <a:pt x="561" y="461"/>
                  </a:cubicBezTo>
                  <a:cubicBezTo>
                    <a:pt x="636" y="461"/>
                    <a:pt x="636" y="461"/>
                    <a:pt x="636" y="461"/>
                  </a:cubicBezTo>
                  <a:cubicBezTo>
                    <a:pt x="636" y="269"/>
                    <a:pt x="636" y="269"/>
                    <a:pt x="636" y="269"/>
                  </a:cubicBezTo>
                  <a:cubicBezTo>
                    <a:pt x="671" y="269"/>
                    <a:pt x="671" y="269"/>
                    <a:pt x="671" y="269"/>
                  </a:cubicBezTo>
                  <a:cubicBezTo>
                    <a:pt x="704" y="269"/>
                    <a:pt x="712" y="286"/>
                    <a:pt x="712" y="319"/>
                  </a:cubicBezTo>
                  <a:cubicBezTo>
                    <a:pt x="712" y="461"/>
                    <a:pt x="712" y="461"/>
                    <a:pt x="712" y="461"/>
                  </a:cubicBezTo>
                  <a:lnTo>
                    <a:pt x="787" y="461"/>
                  </a:lnTo>
                  <a:close/>
                  <a:moveTo>
                    <a:pt x="1066" y="461"/>
                  </a:moveTo>
                  <a:cubicBezTo>
                    <a:pt x="1066" y="391"/>
                    <a:pt x="1066" y="391"/>
                    <a:pt x="1066" y="391"/>
                  </a:cubicBezTo>
                  <a:cubicBezTo>
                    <a:pt x="938" y="391"/>
                    <a:pt x="938" y="391"/>
                    <a:pt x="938" y="391"/>
                  </a:cubicBezTo>
                  <a:cubicBezTo>
                    <a:pt x="938" y="264"/>
                    <a:pt x="938" y="264"/>
                    <a:pt x="938" y="264"/>
                  </a:cubicBezTo>
                  <a:cubicBezTo>
                    <a:pt x="1046" y="264"/>
                    <a:pt x="1046" y="264"/>
                    <a:pt x="1046" y="264"/>
                  </a:cubicBezTo>
                  <a:cubicBezTo>
                    <a:pt x="1046" y="194"/>
                    <a:pt x="1046" y="194"/>
                    <a:pt x="1046" y="194"/>
                  </a:cubicBezTo>
                  <a:cubicBezTo>
                    <a:pt x="938" y="194"/>
                    <a:pt x="938" y="194"/>
                    <a:pt x="938" y="194"/>
                  </a:cubicBezTo>
                  <a:cubicBezTo>
                    <a:pt x="938" y="75"/>
                    <a:pt x="938" y="75"/>
                    <a:pt x="938" y="75"/>
                  </a:cubicBezTo>
                  <a:cubicBezTo>
                    <a:pt x="1066" y="75"/>
                    <a:pt x="1066" y="75"/>
                    <a:pt x="1066" y="75"/>
                  </a:cubicBezTo>
                  <a:cubicBezTo>
                    <a:pt x="1066" y="5"/>
                    <a:pt x="1066" y="5"/>
                    <a:pt x="1066" y="5"/>
                  </a:cubicBezTo>
                  <a:cubicBezTo>
                    <a:pt x="862" y="5"/>
                    <a:pt x="862" y="5"/>
                    <a:pt x="862" y="5"/>
                  </a:cubicBezTo>
                  <a:cubicBezTo>
                    <a:pt x="862" y="461"/>
                    <a:pt x="862" y="461"/>
                    <a:pt x="862" y="461"/>
                  </a:cubicBezTo>
                  <a:lnTo>
                    <a:pt x="1066" y="461"/>
                  </a:lnTo>
                  <a:close/>
                  <a:moveTo>
                    <a:pt x="1249" y="466"/>
                  </a:moveTo>
                  <a:cubicBezTo>
                    <a:pt x="1312" y="466"/>
                    <a:pt x="1362" y="428"/>
                    <a:pt x="1362" y="352"/>
                  </a:cubicBezTo>
                  <a:cubicBezTo>
                    <a:pt x="1362" y="300"/>
                    <a:pt x="1362" y="300"/>
                    <a:pt x="1362" y="300"/>
                  </a:cubicBezTo>
                  <a:cubicBezTo>
                    <a:pt x="1286" y="300"/>
                    <a:pt x="1286" y="300"/>
                    <a:pt x="1286" y="300"/>
                  </a:cubicBezTo>
                  <a:cubicBezTo>
                    <a:pt x="1286" y="355"/>
                    <a:pt x="1286" y="355"/>
                    <a:pt x="1286" y="355"/>
                  </a:cubicBezTo>
                  <a:cubicBezTo>
                    <a:pt x="1286" y="380"/>
                    <a:pt x="1272" y="395"/>
                    <a:pt x="1249" y="395"/>
                  </a:cubicBezTo>
                  <a:cubicBezTo>
                    <a:pt x="1226" y="395"/>
                    <a:pt x="1211" y="380"/>
                    <a:pt x="1211" y="355"/>
                  </a:cubicBezTo>
                  <a:cubicBezTo>
                    <a:pt x="1211" y="111"/>
                    <a:pt x="1211" y="111"/>
                    <a:pt x="1211" y="111"/>
                  </a:cubicBezTo>
                  <a:cubicBezTo>
                    <a:pt x="1211" y="86"/>
                    <a:pt x="1226" y="70"/>
                    <a:pt x="1249" y="70"/>
                  </a:cubicBezTo>
                  <a:cubicBezTo>
                    <a:pt x="1272" y="70"/>
                    <a:pt x="1286" y="86"/>
                    <a:pt x="1286" y="111"/>
                  </a:cubicBezTo>
                  <a:cubicBezTo>
                    <a:pt x="1286" y="161"/>
                    <a:pt x="1286" y="161"/>
                    <a:pt x="1286" y="161"/>
                  </a:cubicBezTo>
                  <a:cubicBezTo>
                    <a:pt x="1362" y="161"/>
                    <a:pt x="1362" y="161"/>
                    <a:pt x="1362" y="161"/>
                  </a:cubicBezTo>
                  <a:cubicBezTo>
                    <a:pt x="1362" y="111"/>
                    <a:pt x="1362" y="111"/>
                    <a:pt x="1362" y="111"/>
                  </a:cubicBezTo>
                  <a:cubicBezTo>
                    <a:pt x="1362" y="37"/>
                    <a:pt x="1312" y="0"/>
                    <a:pt x="1249" y="0"/>
                  </a:cubicBezTo>
                  <a:cubicBezTo>
                    <a:pt x="1186" y="0"/>
                    <a:pt x="1136" y="37"/>
                    <a:pt x="1136" y="113"/>
                  </a:cubicBezTo>
                  <a:cubicBezTo>
                    <a:pt x="1136" y="355"/>
                    <a:pt x="1136" y="355"/>
                    <a:pt x="1136" y="355"/>
                  </a:cubicBezTo>
                  <a:cubicBezTo>
                    <a:pt x="1136" y="428"/>
                    <a:pt x="1186" y="466"/>
                    <a:pt x="1249" y="466"/>
                  </a:cubicBezTo>
                  <a:moveTo>
                    <a:pt x="1663" y="461"/>
                  </a:moveTo>
                  <a:cubicBezTo>
                    <a:pt x="1663" y="5"/>
                    <a:pt x="1663" y="5"/>
                    <a:pt x="1663" y="5"/>
                  </a:cubicBezTo>
                  <a:cubicBezTo>
                    <a:pt x="1588" y="5"/>
                    <a:pt x="1588" y="5"/>
                    <a:pt x="1588" y="5"/>
                  </a:cubicBezTo>
                  <a:cubicBezTo>
                    <a:pt x="1588" y="194"/>
                    <a:pt x="1588" y="194"/>
                    <a:pt x="1588" y="194"/>
                  </a:cubicBezTo>
                  <a:cubicBezTo>
                    <a:pt x="1512" y="194"/>
                    <a:pt x="1512" y="194"/>
                    <a:pt x="1512" y="194"/>
                  </a:cubicBezTo>
                  <a:cubicBezTo>
                    <a:pt x="1512" y="5"/>
                    <a:pt x="1512" y="5"/>
                    <a:pt x="1512" y="5"/>
                  </a:cubicBezTo>
                  <a:cubicBezTo>
                    <a:pt x="1437" y="5"/>
                    <a:pt x="1437" y="5"/>
                    <a:pt x="1437" y="5"/>
                  </a:cubicBezTo>
                  <a:cubicBezTo>
                    <a:pt x="1437" y="461"/>
                    <a:pt x="1437" y="461"/>
                    <a:pt x="1437" y="461"/>
                  </a:cubicBezTo>
                  <a:cubicBezTo>
                    <a:pt x="1512" y="461"/>
                    <a:pt x="1512" y="461"/>
                    <a:pt x="1512" y="461"/>
                  </a:cubicBezTo>
                  <a:cubicBezTo>
                    <a:pt x="1512" y="264"/>
                    <a:pt x="1512" y="264"/>
                    <a:pt x="1512" y="264"/>
                  </a:cubicBezTo>
                  <a:cubicBezTo>
                    <a:pt x="1588" y="264"/>
                    <a:pt x="1588" y="264"/>
                    <a:pt x="1588" y="264"/>
                  </a:cubicBezTo>
                  <a:cubicBezTo>
                    <a:pt x="1588" y="461"/>
                    <a:pt x="1588" y="461"/>
                    <a:pt x="1588" y="461"/>
                  </a:cubicBezTo>
                  <a:lnTo>
                    <a:pt x="1663" y="461"/>
                  </a:lnTo>
                  <a:close/>
                  <a:moveTo>
                    <a:pt x="1955" y="72"/>
                  </a:moveTo>
                  <a:cubicBezTo>
                    <a:pt x="1955" y="5"/>
                    <a:pt x="1955" y="5"/>
                    <a:pt x="1955" y="5"/>
                  </a:cubicBezTo>
                  <a:cubicBezTo>
                    <a:pt x="1708" y="5"/>
                    <a:pt x="1708" y="5"/>
                    <a:pt x="1708" y="5"/>
                  </a:cubicBezTo>
                  <a:cubicBezTo>
                    <a:pt x="1708" y="72"/>
                    <a:pt x="1708" y="72"/>
                    <a:pt x="1708" y="72"/>
                  </a:cubicBezTo>
                  <a:cubicBezTo>
                    <a:pt x="1794" y="72"/>
                    <a:pt x="1794" y="72"/>
                    <a:pt x="1794" y="72"/>
                  </a:cubicBezTo>
                  <a:cubicBezTo>
                    <a:pt x="1794" y="461"/>
                    <a:pt x="1794" y="461"/>
                    <a:pt x="1794" y="461"/>
                  </a:cubicBezTo>
                  <a:cubicBezTo>
                    <a:pt x="1869" y="461"/>
                    <a:pt x="1869" y="461"/>
                    <a:pt x="1869" y="461"/>
                  </a:cubicBezTo>
                  <a:cubicBezTo>
                    <a:pt x="1869" y="72"/>
                    <a:pt x="1869" y="72"/>
                    <a:pt x="1869" y="72"/>
                  </a:cubicBezTo>
                  <a:lnTo>
                    <a:pt x="1955" y="72"/>
                  </a:lnTo>
                  <a:close/>
                </a:path>
              </a:pathLst>
            </a:custGeom>
            <a:solidFill>
              <a:srgbClr val="E4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grpSp>
        <p:nvGrpSpPr>
          <p:cNvPr id="3" name="Group 4"/>
          <p:cNvGrpSpPr>
            <a:grpSpLocks noSelect="1" noChangeAspect="1"/>
          </p:cNvGrpSpPr>
          <p:nvPr userDrawn="1"/>
        </p:nvGrpSpPr>
        <p:grpSpPr bwMode="gray">
          <a:xfrm>
            <a:off x="0" y="473075"/>
            <a:ext cx="6096000" cy="771525"/>
            <a:chOff x="0" y="298"/>
            <a:chExt cx="3840" cy="486"/>
          </a:xfrm>
        </p:grpSpPr>
        <p:sp>
          <p:nvSpPr>
            <p:cNvPr id="5" name="Rectangle 5"/>
            <p:cNvSpPr>
              <a:spLocks noSelect="1" noChangeArrowheads="1"/>
            </p:cNvSpPr>
            <p:nvPr userDrawn="1"/>
          </p:nvSpPr>
          <p:spPr bwMode="gray">
            <a:xfrm>
              <a:off x="0" y="298"/>
              <a:ext cx="3840" cy="4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" name="Freeform 6"/>
            <p:cNvSpPr>
              <a:spLocks noSelect="1" noEditPoints="1"/>
            </p:cNvSpPr>
            <p:nvPr userDrawn="1"/>
          </p:nvSpPr>
          <p:spPr bwMode="gray">
            <a:xfrm>
              <a:off x="210" y="415"/>
              <a:ext cx="3490" cy="264"/>
            </a:xfrm>
            <a:custGeom>
              <a:avLst/>
              <a:gdLst>
                <a:gd name="T0" fmla="*/ 27113 w 27924"/>
                <a:gd name="T1" fmla="*/ 24 h 2113"/>
                <a:gd name="T2" fmla="*/ 27616 w 27924"/>
                <a:gd name="T3" fmla="*/ 2089 h 2113"/>
                <a:gd name="T4" fmla="*/ 25767 w 27924"/>
                <a:gd name="T5" fmla="*/ 503 h 2113"/>
                <a:gd name="T6" fmla="*/ 26449 w 27924"/>
                <a:gd name="T7" fmla="*/ 503 h 2113"/>
                <a:gd name="T8" fmla="*/ 26449 w 27924"/>
                <a:gd name="T9" fmla="*/ 1598 h 2113"/>
                <a:gd name="T10" fmla="*/ 25072 w 27924"/>
                <a:gd name="T11" fmla="*/ 2089 h 2113"/>
                <a:gd name="T12" fmla="*/ 23786 w 27924"/>
                <a:gd name="T13" fmla="*/ 330 h 2113"/>
                <a:gd name="T14" fmla="*/ 22835 w 27924"/>
                <a:gd name="T15" fmla="*/ 880 h 2113"/>
                <a:gd name="T16" fmla="*/ 22835 w 27924"/>
                <a:gd name="T17" fmla="*/ 880 h 2113"/>
                <a:gd name="T18" fmla="*/ 22152 w 27924"/>
                <a:gd name="T19" fmla="*/ 2089 h 2113"/>
                <a:gd name="T20" fmla="*/ 23176 w 27924"/>
                <a:gd name="T21" fmla="*/ 2089 h 2113"/>
                <a:gd name="T22" fmla="*/ 21270 w 27924"/>
                <a:gd name="T23" fmla="*/ 342 h 2113"/>
                <a:gd name="T24" fmla="*/ 21623 w 27924"/>
                <a:gd name="T25" fmla="*/ 1060 h 2113"/>
                <a:gd name="T26" fmla="*/ 20770 w 27924"/>
                <a:gd name="T27" fmla="*/ 2089 h 2113"/>
                <a:gd name="T28" fmla="*/ 21452 w 27924"/>
                <a:gd name="T29" fmla="*/ 2089 h 2113"/>
                <a:gd name="T30" fmla="*/ 19436 w 27924"/>
                <a:gd name="T31" fmla="*/ 330 h 2113"/>
                <a:gd name="T32" fmla="*/ 20555 w 27924"/>
                <a:gd name="T33" fmla="*/ 330 h 2113"/>
                <a:gd name="T34" fmla="*/ 18574 w 27924"/>
                <a:gd name="T35" fmla="*/ 560 h 2113"/>
                <a:gd name="T36" fmla="*/ 19262 w 27924"/>
                <a:gd name="T37" fmla="*/ 629 h 2113"/>
                <a:gd name="T38" fmla="*/ 18406 w 27924"/>
                <a:gd name="T39" fmla="*/ 970 h 2113"/>
                <a:gd name="T40" fmla="*/ 18574 w 27924"/>
                <a:gd name="T41" fmla="*/ 1610 h 2113"/>
                <a:gd name="T42" fmla="*/ 19262 w 27924"/>
                <a:gd name="T43" fmla="*/ 1634 h 2113"/>
                <a:gd name="T44" fmla="*/ 17940 w 27924"/>
                <a:gd name="T45" fmla="*/ 2089 h 2113"/>
                <a:gd name="T46" fmla="*/ 16420 w 27924"/>
                <a:gd name="T47" fmla="*/ 24 h 2113"/>
                <a:gd name="T48" fmla="*/ 16922 w 27924"/>
                <a:gd name="T49" fmla="*/ 2089 h 2113"/>
                <a:gd name="T50" fmla="*/ 15408 w 27924"/>
                <a:gd name="T51" fmla="*/ 2089 h 2113"/>
                <a:gd name="T52" fmla="*/ 14268 w 27924"/>
                <a:gd name="T53" fmla="*/ 868 h 2113"/>
                <a:gd name="T54" fmla="*/ 13856 w 27924"/>
                <a:gd name="T55" fmla="*/ 689 h 2113"/>
                <a:gd name="T56" fmla="*/ 15040 w 27924"/>
                <a:gd name="T57" fmla="*/ 2089 h 2113"/>
                <a:gd name="T58" fmla="*/ 12644 w 27924"/>
                <a:gd name="T59" fmla="*/ 342 h 2113"/>
                <a:gd name="T60" fmla="*/ 12665 w 27924"/>
                <a:gd name="T61" fmla="*/ 24 h 2113"/>
                <a:gd name="T62" fmla="*/ 11432 w 27924"/>
                <a:gd name="T63" fmla="*/ 880 h 2113"/>
                <a:gd name="T64" fmla="*/ 11432 w 27924"/>
                <a:gd name="T65" fmla="*/ 880 h 2113"/>
                <a:gd name="T66" fmla="*/ 10750 w 27924"/>
                <a:gd name="T67" fmla="*/ 2089 h 2113"/>
                <a:gd name="T68" fmla="*/ 11773 w 27924"/>
                <a:gd name="T69" fmla="*/ 2089 h 2113"/>
                <a:gd name="T70" fmla="*/ 9053 w 27924"/>
                <a:gd name="T71" fmla="*/ 560 h 2113"/>
                <a:gd name="T72" fmla="*/ 9742 w 27924"/>
                <a:gd name="T73" fmla="*/ 629 h 2113"/>
                <a:gd name="T74" fmla="*/ 8886 w 27924"/>
                <a:gd name="T75" fmla="*/ 970 h 2113"/>
                <a:gd name="T76" fmla="*/ 9053 w 27924"/>
                <a:gd name="T77" fmla="*/ 1610 h 2113"/>
                <a:gd name="T78" fmla="*/ 9742 w 27924"/>
                <a:gd name="T79" fmla="*/ 1634 h 2113"/>
                <a:gd name="T80" fmla="*/ 7773 w 27924"/>
                <a:gd name="T81" fmla="*/ 560 h 2113"/>
                <a:gd name="T82" fmla="*/ 8461 w 27924"/>
                <a:gd name="T83" fmla="*/ 629 h 2113"/>
                <a:gd name="T84" fmla="*/ 7605 w 27924"/>
                <a:gd name="T85" fmla="*/ 970 h 2113"/>
                <a:gd name="T86" fmla="*/ 7773 w 27924"/>
                <a:gd name="T87" fmla="*/ 1610 h 2113"/>
                <a:gd name="T88" fmla="*/ 8461 w 27924"/>
                <a:gd name="T89" fmla="*/ 1634 h 2113"/>
                <a:gd name="T90" fmla="*/ 7067 w 27924"/>
                <a:gd name="T91" fmla="*/ 1197 h 2113"/>
                <a:gd name="T92" fmla="*/ 7157 w 27924"/>
                <a:gd name="T93" fmla="*/ 24 h 2113"/>
                <a:gd name="T94" fmla="*/ 5867 w 27924"/>
                <a:gd name="T95" fmla="*/ 24 h 2113"/>
                <a:gd name="T96" fmla="*/ 4751 w 27924"/>
                <a:gd name="T97" fmla="*/ 2089 h 2113"/>
                <a:gd name="T98" fmla="*/ 4386 w 27924"/>
                <a:gd name="T99" fmla="*/ 2089 h 2113"/>
                <a:gd name="T100" fmla="*/ 3722 w 27924"/>
                <a:gd name="T101" fmla="*/ 1634 h 2113"/>
                <a:gd name="T102" fmla="*/ 3034 w 27924"/>
                <a:gd name="T103" fmla="*/ 491 h 2113"/>
                <a:gd name="T104" fmla="*/ 3722 w 27924"/>
                <a:gd name="T105" fmla="*/ 491 h 2113"/>
                <a:gd name="T106" fmla="*/ 3273 w 27924"/>
                <a:gd name="T107" fmla="*/ 1311 h 2113"/>
                <a:gd name="T108" fmla="*/ 3034 w 27924"/>
                <a:gd name="T109" fmla="*/ 1496 h 2113"/>
                <a:gd name="T110" fmla="*/ 2393 w 27924"/>
                <a:gd name="T111" fmla="*/ 1598 h 2113"/>
                <a:gd name="T112" fmla="*/ 1711 w 27924"/>
                <a:gd name="T113" fmla="*/ 1610 h 2113"/>
                <a:gd name="T114" fmla="*/ 2393 w 27924"/>
                <a:gd name="T115" fmla="*/ 1598 h 2113"/>
                <a:gd name="T116" fmla="*/ 499 w 27924"/>
                <a:gd name="T117" fmla="*/ 1221 h 2113"/>
                <a:gd name="T118" fmla="*/ 341 w 27924"/>
                <a:gd name="T119" fmla="*/ 904 h 2113"/>
                <a:gd name="T120" fmla="*/ 1023 w 27924"/>
                <a:gd name="T121" fmla="*/ 1562 h 2113"/>
                <a:gd name="T122" fmla="*/ 520 w 27924"/>
                <a:gd name="T123" fmla="*/ 24 h 2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924" h="2113">
                  <a:moveTo>
                    <a:pt x="27924" y="2089"/>
                  </a:moveTo>
                  <a:cubicBezTo>
                    <a:pt x="27924" y="24"/>
                    <a:pt x="27924" y="24"/>
                    <a:pt x="27924" y="24"/>
                  </a:cubicBezTo>
                  <a:cubicBezTo>
                    <a:pt x="27592" y="24"/>
                    <a:pt x="27592" y="24"/>
                    <a:pt x="27592" y="24"/>
                  </a:cubicBezTo>
                  <a:cubicBezTo>
                    <a:pt x="27592" y="1317"/>
                    <a:pt x="27592" y="1317"/>
                    <a:pt x="27592" y="1317"/>
                  </a:cubicBezTo>
                  <a:cubicBezTo>
                    <a:pt x="27113" y="24"/>
                    <a:pt x="27113" y="24"/>
                    <a:pt x="27113" y="24"/>
                  </a:cubicBezTo>
                  <a:cubicBezTo>
                    <a:pt x="26808" y="24"/>
                    <a:pt x="26808" y="24"/>
                    <a:pt x="26808" y="24"/>
                  </a:cubicBezTo>
                  <a:cubicBezTo>
                    <a:pt x="26808" y="2089"/>
                    <a:pt x="26808" y="2089"/>
                    <a:pt x="26808" y="2089"/>
                  </a:cubicBezTo>
                  <a:cubicBezTo>
                    <a:pt x="27137" y="2089"/>
                    <a:pt x="27137" y="2089"/>
                    <a:pt x="27137" y="2089"/>
                  </a:cubicBezTo>
                  <a:cubicBezTo>
                    <a:pt x="27137" y="814"/>
                    <a:pt x="27137" y="814"/>
                    <a:pt x="27137" y="814"/>
                  </a:cubicBezTo>
                  <a:cubicBezTo>
                    <a:pt x="27616" y="2089"/>
                    <a:pt x="27616" y="2089"/>
                    <a:pt x="27616" y="2089"/>
                  </a:cubicBezTo>
                  <a:lnTo>
                    <a:pt x="27924" y="2089"/>
                  </a:lnTo>
                  <a:close/>
                  <a:moveTo>
                    <a:pt x="26108" y="1610"/>
                  </a:moveTo>
                  <a:cubicBezTo>
                    <a:pt x="26108" y="1724"/>
                    <a:pt x="26042" y="1790"/>
                    <a:pt x="25937" y="1790"/>
                  </a:cubicBezTo>
                  <a:cubicBezTo>
                    <a:pt x="25832" y="1790"/>
                    <a:pt x="25767" y="1724"/>
                    <a:pt x="25767" y="1610"/>
                  </a:cubicBezTo>
                  <a:cubicBezTo>
                    <a:pt x="25767" y="503"/>
                    <a:pt x="25767" y="503"/>
                    <a:pt x="25767" y="503"/>
                  </a:cubicBezTo>
                  <a:cubicBezTo>
                    <a:pt x="25767" y="389"/>
                    <a:pt x="25832" y="321"/>
                    <a:pt x="25937" y="321"/>
                  </a:cubicBezTo>
                  <a:cubicBezTo>
                    <a:pt x="26042" y="321"/>
                    <a:pt x="26108" y="389"/>
                    <a:pt x="26108" y="503"/>
                  </a:cubicBezTo>
                  <a:lnTo>
                    <a:pt x="26108" y="1610"/>
                  </a:lnTo>
                  <a:close/>
                  <a:moveTo>
                    <a:pt x="26449" y="1598"/>
                  </a:moveTo>
                  <a:cubicBezTo>
                    <a:pt x="26449" y="503"/>
                    <a:pt x="26449" y="503"/>
                    <a:pt x="26449" y="503"/>
                  </a:cubicBezTo>
                  <a:cubicBezTo>
                    <a:pt x="26449" y="171"/>
                    <a:pt x="26221" y="0"/>
                    <a:pt x="25937" y="0"/>
                  </a:cubicBezTo>
                  <a:cubicBezTo>
                    <a:pt x="25653" y="0"/>
                    <a:pt x="25426" y="171"/>
                    <a:pt x="25426" y="515"/>
                  </a:cubicBezTo>
                  <a:cubicBezTo>
                    <a:pt x="25426" y="1610"/>
                    <a:pt x="25426" y="1610"/>
                    <a:pt x="25426" y="1610"/>
                  </a:cubicBezTo>
                  <a:cubicBezTo>
                    <a:pt x="25426" y="1939"/>
                    <a:pt x="25653" y="2113"/>
                    <a:pt x="25937" y="2113"/>
                  </a:cubicBezTo>
                  <a:cubicBezTo>
                    <a:pt x="26221" y="2113"/>
                    <a:pt x="26449" y="1939"/>
                    <a:pt x="26449" y="1598"/>
                  </a:cubicBezTo>
                  <a:close/>
                  <a:moveTo>
                    <a:pt x="25072" y="2089"/>
                  </a:moveTo>
                  <a:cubicBezTo>
                    <a:pt x="25072" y="24"/>
                    <a:pt x="25072" y="24"/>
                    <a:pt x="25072" y="24"/>
                  </a:cubicBezTo>
                  <a:cubicBezTo>
                    <a:pt x="24731" y="24"/>
                    <a:pt x="24731" y="24"/>
                    <a:pt x="24731" y="24"/>
                  </a:cubicBezTo>
                  <a:cubicBezTo>
                    <a:pt x="24731" y="2089"/>
                    <a:pt x="24731" y="2089"/>
                    <a:pt x="24731" y="2089"/>
                  </a:cubicBezTo>
                  <a:lnTo>
                    <a:pt x="25072" y="2089"/>
                  </a:lnTo>
                  <a:close/>
                  <a:moveTo>
                    <a:pt x="24516" y="330"/>
                  </a:moveTo>
                  <a:cubicBezTo>
                    <a:pt x="24516" y="24"/>
                    <a:pt x="24516" y="24"/>
                    <a:pt x="24516" y="24"/>
                  </a:cubicBezTo>
                  <a:cubicBezTo>
                    <a:pt x="23397" y="24"/>
                    <a:pt x="23397" y="24"/>
                    <a:pt x="23397" y="24"/>
                  </a:cubicBezTo>
                  <a:cubicBezTo>
                    <a:pt x="23397" y="330"/>
                    <a:pt x="23397" y="330"/>
                    <a:pt x="23397" y="330"/>
                  </a:cubicBezTo>
                  <a:cubicBezTo>
                    <a:pt x="23786" y="330"/>
                    <a:pt x="23786" y="330"/>
                    <a:pt x="23786" y="330"/>
                  </a:cubicBezTo>
                  <a:cubicBezTo>
                    <a:pt x="23786" y="2089"/>
                    <a:pt x="23786" y="2089"/>
                    <a:pt x="23786" y="2089"/>
                  </a:cubicBezTo>
                  <a:cubicBezTo>
                    <a:pt x="24127" y="2089"/>
                    <a:pt x="24127" y="2089"/>
                    <a:pt x="24127" y="2089"/>
                  </a:cubicBezTo>
                  <a:cubicBezTo>
                    <a:pt x="24127" y="330"/>
                    <a:pt x="24127" y="330"/>
                    <a:pt x="24127" y="330"/>
                  </a:cubicBezTo>
                  <a:lnTo>
                    <a:pt x="24516" y="330"/>
                  </a:lnTo>
                  <a:close/>
                  <a:moveTo>
                    <a:pt x="22835" y="880"/>
                  </a:moveTo>
                  <a:cubicBezTo>
                    <a:pt x="22493" y="880"/>
                    <a:pt x="22493" y="880"/>
                    <a:pt x="22493" y="880"/>
                  </a:cubicBezTo>
                  <a:cubicBezTo>
                    <a:pt x="22493" y="503"/>
                    <a:pt x="22493" y="503"/>
                    <a:pt x="22493" y="503"/>
                  </a:cubicBezTo>
                  <a:cubicBezTo>
                    <a:pt x="22493" y="389"/>
                    <a:pt x="22559" y="321"/>
                    <a:pt x="22661" y="321"/>
                  </a:cubicBezTo>
                  <a:cubicBezTo>
                    <a:pt x="22766" y="321"/>
                    <a:pt x="22835" y="389"/>
                    <a:pt x="22835" y="503"/>
                  </a:cubicBezTo>
                  <a:lnTo>
                    <a:pt x="22835" y="880"/>
                  </a:lnTo>
                  <a:close/>
                  <a:moveTo>
                    <a:pt x="23176" y="2089"/>
                  </a:moveTo>
                  <a:cubicBezTo>
                    <a:pt x="23176" y="503"/>
                    <a:pt x="23176" y="503"/>
                    <a:pt x="23176" y="503"/>
                  </a:cubicBezTo>
                  <a:cubicBezTo>
                    <a:pt x="23176" y="171"/>
                    <a:pt x="22948" y="0"/>
                    <a:pt x="22661" y="0"/>
                  </a:cubicBezTo>
                  <a:cubicBezTo>
                    <a:pt x="22380" y="0"/>
                    <a:pt x="22152" y="171"/>
                    <a:pt x="22152" y="515"/>
                  </a:cubicBezTo>
                  <a:cubicBezTo>
                    <a:pt x="22152" y="2089"/>
                    <a:pt x="22152" y="2089"/>
                    <a:pt x="22152" y="2089"/>
                  </a:cubicBezTo>
                  <a:cubicBezTo>
                    <a:pt x="22493" y="2089"/>
                    <a:pt x="22493" y="2089"/>
                    <a:pt x="22493" y="2089"/>
                  </a:cubicBezTo>
                  <a:cubicBezTo>
                    <a:pt x="22493" y="1197"/>
                    <a:pt x="22493" y="1197"/>
                    <a:pt x="22493" y="1197"/>
                  </a:cubicBezTo>
                  <a:cubicBezTo>
                    <a:pt x="22835" y="1197"/>
                    <a:pt x="22835" y="1197"/>
                    <a:pt x="22835" y="1197"/>
                  </a:cubicBezTo>
                  <a:cubicBezTo>
                    <a:pt x="22835" y="2089"/>
                    <a:pt x="22835" y="2089"/>
                    <a:pt x="22835" y="2089"/>
                  </a:cubicBezTo>
                  <a:lnTo>
                    <a:pt x="23176" y="2089"/>
                  </a:lnTo>
                  <a:close/>
                  <a:moveTo>
                    <a:pt x="21452" y="674"/>
                  </a:moveTo>
                  <a:cubicBezTo>
                    <a:pt x="21452" y="820"/>
                    <a:pt x="21416" y="904"/>
                    <a:pt x="21270" y="904"/>
                  </a:cubicBezTo>
                  <a:cubicBezTo>
                    <a:pt x="21111" y="904"/>
                    <a:pt x="21111" y="904"/>
                    <a:pt x="21111" y="904"/>
                  </a:cubicBezTo>
                  <a:cubicBezTo>
                    <a:pt x="21111" y="342"/>
                    <a:pt x="21111" y="342"/>
                    <a:pt x="21111" y="342"/>
                  </a:cubicBezTo>
                  <a:cubicBezTo>
                    <a:pt x="21270" y="342"/>
                    <a:pt x="21270" y="342"/>
                    <a:pt x="21270" y="342"/>
                  </a:cubicBezTo>
                  <a:cubicBezTo>
                    <a:pt x="21416" y="342"/>
                    <a:pt x="21452" y="422"/>
                    <a:pt x="21452" y="569"/>
                  </a:cubicBezTo>
                  <a:lnTo>
                    <a:pt x="21452" y="674"/>
                  </a:lnTo>
                  <a:close/>
                  <a:moveTo>
                    <a:pt x="21793" y="2089"/>
                  </a:moveTo>
                  <a:cubicBezTo>
                    <a:pt x="21793" y="1425"/>
                    <a:pt x="21793" y="1425"/>
                    <a:pt x="21793" y="1425"/>
                  </a:cubicBezTo>
                  <a:cubicBezTo>
                    <a:pt x="21793" y="1233"/>
                    <a:pt x="21739" y="1119"/>
                    <a:pt x="21623" y="1060"/>
                  </a:cubicBezTo>
                  <a:cubicBezTo>
                    <a:pt x="21739" y="994"/>
                    <a:pt x="21793" y="874"/>
                    <a:pt x="21793" y="695"/>
                  </a:cubicBezTo>
                  <a:cubicBezTo>
                    <a:pt x="21793" y="548"/>
                    <a:pt x="21793" y="548"/>
                    <a:pt x="21793" y="548"/>
                  </a:cubicBezTo>
                  <a:cubicBezTo>
                    <a:pt x="21793" y="216"/>
                    <a:pt x="21623" y="24"/>
                    <a:pt x="21291" y="24"/>
                  </a:cubicBezTo>
                  <a:cubicBezTo>
                    <a:pt x="20770" y="24"/>
                    <a:pt x="20770" y="24"/>
                    <a:pt x="20770" y="24"/>
                  </a:cubicBezTo>
                  <a:cubicBezTo>
                    <a:pt x="20770" y="2089"/>
                    <a:pt x="20770" y="2089"/>
                    <a:pt x="20770" y="2089"/>
                  </a:cubicBezTo>
                  <a:cubicBezTo>
                    <a:pt x="21111" y="2089"/>
                    <a:pt x="21111" y="2089"/>
                    <a:pt x="21111" y="2089"/>
                  </a:cubicBezTo>
                  <a:cubicBezTo>
                    <a:pt x="21111" y="1221"/>
                    <a:pt x="21111" y="1221"/>
                    <a:pt x="21111" y="1221"/>
                  </a:cubicBezTo>
                  <a:cubicBezTo>
                    <a:pt x="21270" y="1221"/>
                    <a:pt x="21270" y="1221"/>
                    <a:pt x="21270" y="1221"/>
                  </a:cubicBezTo>
                  <a:cubicBezTo>
                    <a:pt x="21416" y="1221"/>
                    <a:pt x="21452" y="1299"/>
                    <a:pt x="21452" y="1449"/>
                  </a:cubicBezTo>
                  <a:cubicBezTo>
                    <a:pt x="21452" y="2089"/>
                    <a:pt x="21452" y="2089"/>
                    <a:pt x="21452" y="2089"/>
                  </a:cubicBezTo>
                  <a:lnTo>
                    <a:pt x="21793" y="2089"/>
                  </a:lnTo>
                  <a:close/>
                  <a:moveTo>
                    <a:pt x="20555" y="330"/>
                  </a:moveTo>
                  <a:cubicBezTo>
                    <a:pt x="20555" y="24"/>
                    <a:pt x="20555" y="24"/>
                    <a:pt x="20555" y="24"/>
                  </a:cubicBezTo>
                  <a:cubicBezTo>
                    <a:pt x="19436" y="24"/>
                    <a:pt x="19436" y="24"/>
                    <a:pt x="19436" y="24"/>
                  </a:cubicBezTo>
                  <a:cubicBezTo>
                    <a:pt x="19436" y="330"/>
                    <a:pt x="19436" y="330"/>
                    <a:pt x="19436" y="330"/>
                  </a:cubicBezTo>
                  <a:cubicBezTo>
                    <a:pt x="19825" y="330"/>
                    <a:pt x="19825" y="330"/>
                    <a:pt x="19825" y="330"/>
                  </a:cubicBezTo>
                  <a:cubicBezTo>
                    <a:pt x="19825" y="2089"/>
                    <a:pt x="19825" y="2089"/>
                    <a:pt x="19825" y="2089"/>
                  </a:cubicBezTo>
                  <a:cubicBezTo>
                    <a:pt x="20166" y="2089"/>
                    <a:pt x="20166" y="2089"/>
                    <a:pt x="20166" y="2089"/>
                  </a:cubicBezTo>
                  <a:cubicBezTo>
                    <a:pt x="20166" y="330"/>
                    <a:pt x="20166" y="330"/>
                    <a:pt x="20166" y="330"/>
                  </a:cubicBezTo>
                  <a:lnTo>
                    <a:pt x="20555" y="330"/>
                  </a:lnTo>
                  <a:close/>
                  <a:moveTo>
                    <a:pt x="19262" y="1634"/>
                  </a:moveTo>
                  <a:cubicBezTo>
                    <a:pt x="19262" y="1473"/>
                    <a:pt x="19262" y="1473"/>
                    <a:pt x="19262" y="1473"/>
                  </a:cubicBezTo>
                  <a:cubicBezTo>
                    <a:pt x="19262" y="1308"/>
                    <a:pt x="19202" y="1200"/>
                    <a:pt x="19077" y="1096"/>
                  </a:cubicBezTo>
                  <a:cubicBezTo>
                    <a:pt x="18670" y="754"/>
                    <a:pt x="18670" y="754"/>
                    <a:pt x="18670" y="754"/>
                  </a:cubicBezTo>
                  <a:cubicBezTo>
                    <a:pt x="18610" y="704"/>
                    <a:pt x="18574" y="653"/>
                    <a:pt x="18574" y="560"/>
                  </a:cubicBezTo>
                  <a:cubicBezTo>
                    <a:pt x="18574" y="491"/>
                    <a:pt x="18574" y="491"/>
                    <a:pt x="18574" y="491"/>
                  </a:cubicBezTo>
                  <a:cubicBezTo>
                    <a:pt x="18574" y="389"/>
                    <a:pt x="18655" y="321"/>
                    <a:pt x="18747" y="321"/>
                  </a:cubicBezTo>
                  <a:cubicBezTo>
                    <a:pt x="18849" y="321"/>
                    <a:pt x="18918" y="389"/>
                    <a:pt x="18918" y="491"/>
                  </a:cubicBezTo>
                  <a:cubicBezTo>
                    <a:pt x="18918" y="629"/>
                    <a:pt x="18918" y="629"/>
                    <a:pt x="18918" y="629"/>
                  </a:cubicBezTo>
                  <a:cubicBezTo>
                    <a:pt x="19262" y="629"/>
                    <a:pt x="19262" y="629"/>
                    <a:pt x="19262" y="629"/>
                  </a:cubicBezTo>
                  <a:cubicBezTo>
                    <a:pt x="19262" y="491"/>
                    <a:pt x="19262" y="491"/>
                    <a:pt x="19262" y="491"/>
                  </a:cubicBezTo>
                  <a:cubicBezTo>
                    <a:pt x="19262" y="195"/>
                    <a:pt x="19056" y="0"/>
                    <a:pt x="18747" y="0"/>
                  </a:cubicBezTo>
                  <a:cubicBezTo>
                    <a:pt x="18436" y="0"/>
                    <a:pt x="18233" y="204"/>
                    <a:pt x="18233" y="491"/>
                  </a:cubicBezTo>
                  <a:cubicBezTo>
                    <a:pt x="18233" y="593"/>
                    <a:pt x="18233" y="593"/>
                    <a:pt x="18233" y="593"/>
                  </a:cubicBezTo>
                  <a:cubicBezTo>
                    <a:pt x="18233" y="778"/>
                    <a:pt x="18338" y="913"/>
                    <a:pt x="18406" y="970"/>
                  </a:cubicBezTo>
                  <a:cubicBezTo>
                    <a:pt x="18813" y="1311"/>
                    <a:pt x="18813" y="1311"/>
                    <a:pt x="18813" y="1311"/>
                  </a:cubicBezTo>
                  <a:cubicBezTo>
                    <a:pt x="18891" y="1377"/>
                    <a:pt x="18918" y="1437"/>
                    <a:pt x="18918" y="1538"/>
                  </a:cubicBezTo>
                  <a:cubicBezTo>
                    <a:pt x="18918" y="1610"/>
                    <a:pt x="18918" y="1610"/>
                    <a:pt x="18918" y="1610"/>
                  </a:cubicBezTo>
                  <a:cubicBezTo>
                    <a:pt x="18918" y="1724"/>
                    <a:pt x="18849" y="1790"/>
                    <a:pt x="18747" y="1790"/>
                  </a:cubicBezTo>
                  <a:cubicBezTo>
                    <a:pt x="18655" y="1790"/>
                    <a:pt x="18574" y="1736"/>
                    <a:pt x="18574" y="1610"/>
                  </a:cubicBezTo>
                  <a:cubicBezTo>
                    <a:pt x="18574" y="1496"/>
                    <a:pt x="18574" y="1496"/>
                    <a:pt x="18574" y="1496"/>
                  </a:cubicBezTo>
                  <a:cubicBezTo>
                    <a:pt x="18233" y="1496"/>
                    <a:pt x="18233" y="1496"/>
                    <a:pt x="18233" y="1496"/>
                  </a:cubicBezTo>
                  <a:cubicBezTo>
                    <a:pt x="18233" y="1640"/>
                    <a:pt x="18233" y="1640"/>
                    <a:pt x="18233" y="1640"/>
                  </a:cubicBezTo>
                  <a:cubicBezTo>
                    <a:pt x="18233" y="1918"/>
                    <a:pt x="18460" y="2113"/>
                    <a:pt x="18747" y="2113"/>
                  </a:cubicBezTo>
                  <a:cubicBezTo>
                    <a:pt x="19032" y="2113"/>
                    <a:pt x="19262" y="1909"/>
                    <a:pt x="19262" y="1634"/>
                  </a:cubicBezTo>
                  <a:close/>
                  <a:moveTo>
                    <a:pt x="17940" y="2089"/>
                  </a:moveTo>
                  <a:cubicBezTo>
                    <a:pt x="17940" y="24"/>
                    <a:pt x="17940" y="24"/>
                    <a:pt x="17940" y="24"/>
                  </a:cubicBezTo>
                  <a:cubicBezTo>
                    <a:pt x="17598" y="24"/>
                    <a:pt x="17598" y="24"/>
                    <a:pt x="17598" y="24"/>
                  </a:cubicBezTo>
                  <a:cubicBezTo>
                    <a:pt x="17598" y="2089"/>
                    <a:pt x="17598" y="2089"/>
                    <a:pt x="17598" y="2089"/>
                  </a:cubicBezTo>
                  <a:lnTo>
                    <a:pt x="17940" y="2089"/>
                  </a:lnTo>
                  <a:close/>
                  <a:moveTo>
                    <a:pt x="17231" y="2089"/>
                  </a:moveTo>
                  <a:cubicBezTo>
                    <a:pt x="17231" y="24"/>
                    <a:pt x="17231" y="24"/>
                    <a:pt x="17231" y="24"/>
                  </a:cubicBezTo>
                  <a:cubicBezTo>
                    <a:pt x="16898" y="24"/>
                    <a:pt x="16898" y="24"/>
                    <a:pt x="16898" y="24"/>
                  </a:cubicBezTo>
                  <a:cubicBezTo>
                    <a:pt x="16898" y="1317"/>
                    <a:pt x="16898" y="1317"/>
                    <a:pt x="16898" y="1317"/>
                  </a:cubicBezTo>
                  <a:cubicBezTo>
                    <a:pt x="16420" y="24"/>
                    <a:pt x="16420" y="24"/>
                    <a:pt x="16420" y="24"/>
                  </a:cubicBezTo>
                  <a:cubicBezTo>
                    <a:pt x="16114" y="24"/>
                    <a:pt x="16114" y="24"/>
                    <a:pt x="16114" y="24"/>
                  </a:cubicBezTo>
                  <a:cubicBezTo>
                    <a:pt x="16114" y="2089"/>
                    <a:pt x="16114" y="2089"/>
                    <a:pt x="16114" y="2089"/>
                  </a:cubicBezTo>
                  <a:cubicBezTo>
                    <a:pt x="16444" y="2089"/>
                    <a:pt x="16444" y="2089"/>
                    <a:pt x="16444" y="2089"/>
                  </a:cubicBezTo>
                  <a:cubicBezTo>
                    <a:pt x="16444" y="814"/>
                    <a:pt x="16444" y="814"/>
                    <a:pt x="16444" y="814"/>
                  </a:cubicBezTo>
                  <a:cubicBezTo>
                    <a:pt x="16922" y="2089"/>
                    <a:pt x="16922" y="2089"/>
                    <a:pt x="16922" y="2089"/>
                  </a:cubicBezTo>
                  <a:lnTo>
                    <a:pt x="17231" y="2089"/>
                  </a:lnTo>
                  <a:close/>
                  <a:moveTo>
                    <a:pt x="15749" y="2089"/>
                  </a:moveTo>
                  <a:cubicBezTo>
                    <a:pt x="15749" y="24"/>
                    <a:pt x="15749" y="24"/>
                    <a:pt x="15749" y="24"/>
                  </a:cubicBezTo>
                  <a:cubicBezTo>
                    <a:pt x="15408" y="24"/>
                    <a:pt x="15408" y="24"/>
                    <a:pt x="15408" y="24"/>
                  </a:cubicBezTo>
                  <a:cubicBezTo>
                    <a:pt x="15408" y="2089"/>
                    <a:pt x="15408" y="2089"/>
                    <a:pt x="15408" y="2089"/>
                  </a:cubicBezTo>
                  <a:lnTo>
                    <a:pt x="15749" y="2089"/>
                  </a:lnTo>
                  <a:close/>
                  <a:moveTo>
                    <a:pt x="15040" y="2089"/>
                  </a:moveTo>
                  <a:cubicBezTo>
                    <a:pt x="15040" y="24"/>
                    <a:pt x="15040" y="24"/>
                    <a:pt x="15040" y="24"/>
                  </a:cubicBezTo>
                  <a:cubicBezTo>
                    <a:pt x="14699" y="24"/>
                    <a:pt x="14699" y="24"/>
                    <a:pt x="14699" y="24"/>
                  </a:cubicBezTo>
                  <a:cubicBezTo>
                    <a:pt x="14268" y="868"/>
                    <a:pt x="14268" y="868"/>
                    <a:pt x="14268" y="868"/>
                  </a:cubicBezTo>
                  <a:cubicBezTo>
                    <a:pt x="13856" y="24"/>
                    <a:pt x="13856" y="24"/>
                    <a:pt x="13856" y="24"/>
                  </a:cubicBezTo>
                  <a:cubicBezTo>
                    <a:pt x="13514" y="24"/>
                    <a:pt x="13514" y="24"/>
                    <a:pt x="13514" y="24"/>
                  </a:cubicBezTo>
                  <a:cubicBezTo>
                    <a:pt x="13514" y="2089"/>
                    <a:pt x="13514" y="2089"/>
                    <a:pt x="13514" y="2089"/>
                  </a:cubicBezTo>
                  <a:cubicBezTo>
                    <a:pt x="13856" y="2089"/>
                    <a:pt x="13856" y="2089"/>
                    <a:pt x="13856" y="2089"/>
                  </a:cubicBezTo>
                  <a:cubicBezTo>
                    <a:pt x="13856" y="689"/>
                    <a:pt x="13856" y="689"/>
                    <a:pt x="13856" y="689"/>
                  </a:cubicBezTo>
                  <a:cubicBezTo>
                    <a:pt x="14140" y="1269"/>
                    <a:pt x="14140" y="1269"/>
                    <a:pt x="14140" y="1269"/>
                  </a:cubicBezTo>
                  <a:cubicBezTo>
                    <a:pt x="14388" y="1269"/>
                    <a:pt x="14388" y="1269"/>
                    <a:pt x="14388" y="1269"/>
                  </a:cubicBezTo>
                  <a:cubicBezTo>
                    <a:pt x="14699" y="662"/>
                    <a:pt x="14699" y="662"/>
                    <a:pt x="14699" y="662"/>
                  </a:cubicBezTo>
                  <a:cubicBezTo>
                    <a:pt x="14699" y="2089"/>
                    <a:pt x="14699" y="2089"/>
                    <a:pt x="14699" y="2089"/>
                  </a:cubicBezTo>
                  <a:lnTo>
                    <a:pt x="15040" y="2089"/>
                  </a:lnTo>
                  <a:close/>
                  <a:moveTo>
                    <a:pt x="12826" y="1538"/>
                  </a:moveTo>
                  <a:cubicBezTo>
                    <a:pt x="12826" y="1688"/>
                    <a:pt x="12790" y="1772"/>
                    <a:pt x="12644" y="1772"/>
                  </a:cubicBezTo>
                  <a:cubicBezTo>
                    <a:pt x="12485" y="1772"/>
                    <a:pt x="12485" y="1772"/>
                    <a:pt x="12485" y="1772"/>
                  </a:cubicBezTo>
                  <a:cubicBezTo>
                    <a:pt x="12485" y="342"/>
                    <a:pt x="12485" y="342"/>
                    <a:pt x="12485" y="342"/>
                  </a:cubicBezTo>
                  <a:cubicBezTo>
                    <a:pt x="12644" y="342"/>
                    <a:pt x="12644" y="342"/>
                    <a:pt x="12644" y="342"/>
                  </a:cubicBezTo>
                  <a:cubicBezTo>
                    <a:pt x="12790" y="342"/>
                    <a:pt x="12826" y="422"/>
                    <a:pt x="12826" y="569"/>
                  </a:cubicBezTo>
                  <a:lnTo>
                    <a:pt x="12826" y="1538"/>
                  </a:lnTo>
                  <a:close/>
                  <a:moveTo>
                    <a:pt x="13167" y="1562"/>
                  </a:moveTo>
                  <a:cubicBezTo>
                    <a:pt x="13167" y="548"/>
                    <a:pt x="13167" y="548"/>
                    <a:pt x="13167" y="548"/>
                  </a:cubicBezTo>
                  <a:cubicBezTo>
                    <a:pt x="13167" y="216"/>
                    <a:pt x="12997" y="24"/>
                    <a:pt x="12665" y="24"/>
                  </a:cubicBezTo>
                  <a:cubicBezTo>
                    <a:pt x="12144" y="24"/>
                    <a:pt x="12144" y="24"/>
                    <a:pt x="12144" y="24"/>
                  </a:cubicBezTo>
                  <a:cubicBezTo>
                    <a:pt x="12144" y="2089"/>
                    <a:pt x="12144" y="2089"/>
                    <a:pt x="12144" y="2089"/>
                  </a:cubicBezTo>
                  <a:cubicBezTo>
                    <a:pt x="12665" y="2089"/>
                    <a:pt x="12665" y="2089"/>
                    <a:pt x="12665" y="2089"/>
                  </a:cubicBezTo>
                  <a:cubicBezTo>
                    <a:pt x="12997" y="2089"/>
                    <a:pt x="13167" y="1897"/>
                    <a:pt x="13167" y="1562"/>
                  </a:cubicBezTo>
                  <a:close/>
                  <a:moveTo>
                    <a:pt x="11432" y="880"/>
                  </a:moveTo>
                  <a:cubicBezTo>
                    <a:pt x="11091" y="880"/>
                    <a:pt x="11091" y="880"/>
                    <a:pt x="11091" y="880"/>
                  </a:cubicBezTo>
                  <a:cubicBezTo>
                    <a:pt x="11091" y="503"/>
                    <a:pt x="11091" y="503"/>
                    <a:pt x="11091" y="503"/>
                  </a:cubicBezTo>
                  <a:cubicBezTo>
                    <a:pt x="11091" y="389"/>
                    <a:pt x="11157" y="321"/>
                    <a:pt x="11259" y="321"/>
                  </a:cubicBezTo>
                  <a:cubicBezTo>
                    <a:pt x="11363" y="321"/>
                    <a:pt x="11432" y="389"/>
                    <a:pt x="11432" y="503"/>
                  </a:cubicBezTo>
                  <a:lnTo>
                    <a:pt x="11432" y="880"/>
                  </a:lnTo>
                  <a:close/>
                  <a:moveTo>
                    <a:pt x="11773" y="2089"/>
                  </a:moveTo>
                  <a:cubicBezTo>
                    <a:pt x="11773" y="503"/>
                    <a:pt x="11773" y="503"/>
                    <a:pt x="11773" y="503"/>
                  </a:cubicBezTo>
                  <a:cubicBezTo>
                    <a:pt x="11773" y="171"/>
                    <a:pt x="11546" y="0"/>
                    <a:pt x="11259" y="0"/>
                  </a:cubicBezTo>
                  <a:cubicBezTo>
                    <a:pt x="10977" y="0"/>
                    <a:pt x="10750" y="171"/>
                    <a:pt x="10750" y="515"/>
                  </a:cubicBezTo>
                  <a:cubicBezTo>
                    <a:pt x="10750" y="2089"/>
                    <a:pt x="10750" y="2089"/>
                    <a:pt x="10750" y="2089"/>
                  </a:cubicBezTo>
                  <a:cubicBezTo>
                    <a:pt x="11091" y="2089"/>
                    <a:pt x="11091" y="2089"/>
                    <a:pt x="11091" y="2089"/>
                  </a:cubicBezTo>
                  <a:cubicBezTo>
                    <a:pt x="11091" y="1197"/>
                    <a:pt x="11091" y="1197"/>
                    <a:pt x="11091" y="1197"/>
                  </a:cubicBezTo>
                  <a:cubicBezTo>
                    <a:pt x="11432" y="1197"/>
                    <a:pt x="11432" y="1197"/>
                    <a:pt x="11432" y="1197"/>
                  </a:cubicBezTo>
                  <a:cubicBezTo>
                    <a:pt x="11432" y="2089"/>
                    <a:pt x="11432" y="2089"/>
                    <a:pt x="11432" y="2089"/>
                  </a:cubicBezTo>
                  <a:lnTo>
                    <a:pt x="11773" y="2089"/>
                  </a:lnTo>
                  <a:close/>
                  <a:moveTo>
                    <a:pt x="9742" y="1634"/>
                  </a:moveTo>
                  <a:cubicBezTo>
                    <a:pt x="9742" y="1473"/>
                    <a:pt x="9742" y="1473"/>
                    <a:pt x="9742" y="1473"/>
                  </a:cubicBezTo>
                  <a:cubicBezTo>
                    <a:pt x="9742" y="1308"/>
                    <a:pt x="9682" y="1200"/>
                    <a:pt x="9556" y="1096"/>
                  </a:cubicBezTo>
                  <a:cubicBezTo>
                    <a:pt x="9149" y="754"/>
                    <a:pt x="9149" y="754"/>
                    <a:pt x="9149" y="754"/>
                  </a:cubicBezTo>
                  <a:cubicBezTo>
                    <a:pt x="9089" y="704"/>
                    <a:pt x="9053" y="653"/>
                    <a:pt x="9053" y="560"/>
                  </a:cubicBezTo>
                  <a:cubicBezTo>
                    <a:pt x="9053" y="491"/>
                    <a:pt x="9053" y="491"/>
                    <a:pt x="9053" y="491"/>
                  </a:cubicBezTo>
                  <a:cubicBezTo>
                    <a:pt x="9053" y="389"/>
                    <a:pt x="9134" y="321"/>
                    <a:pt x="9227" y="321"/>
                  </a:cubicBezTo>
                  <a:cubicBezTo>
                    <a:pt x="9329" y="321"/>
                    <a:pt x="9398" y="389"/>
                    <a:pt x="9398" y="491"/>
                  </a:cubicBezTo>
                  <a:cubicBezTo>
                    <a:pt x="9398" y="629"/>
                    <a:pt x="9398" y="629"/>
                    <a:pt x="9398" y="629"/>
                  </a:cubicBezTo>
                  <a:cubicBezTo>
                    <a:pt x="9742" y="629"/>
                    <a:pt x="9742" y="629"/>
                    <a:pt x="9742" y="629"/>
                  </a:cubicBezTo>
                  <a:cubicBezTo>
                    <a:pt x="9742" y="491"/>
                    <a:pt x="9742" y="491"/>
                    <a:pt x="9742" y="491"/>
                  </a:cubicBezTo>
                  <a:cubicBezTo>
                    <a:pt x="9742" y="195"/>
                    <a:pt x="9535" y="0"/>
                    <a:pt x="9227" y="0"/>
                  </a:cubicBezTo>
                  <a:cubicBezTo>
                    <a:pt x="8916" y="0"/>
                    <a:pt x="8712" y="204"/>
                    <a:pt x="8712" y="491"/>
                  </a:cubicBezTo>
                  <a:cubicBezTo>
                    <a:pt x="8712" y="593"/>
                    <a:pt x="8712" y="593"/>
                    <a:pt x="8712" y="593"/>
                  </a:cubicBezTo>
                  <a:cubicBezTo>
                    <a:pt x="8712" y="778"/>
                    <a:pt x="8817" y="913"/>
                    <a:pt x="8886" y="970"/>
                  </a:cubicBezTo>
                  <a:cubicBezTo>
                    <a:pt x="9293" y="1311"/>
                    <a:pt x="9293" y="1311"/>
                    <a:pt x="9293" y="1311"/>
                  </a:cubicBezTo>
                  <a:cubicBezTo>
                    <a:pt x="9371" y="1377"/>
                    <a:pt x="9398" y="1437"/>
                    <a:pt x="9398" y="1538"/>
                  </a:cubicBezTo>
                  <a:cubicBezTo>
                    <a:pt x="9398" y="1610"/>
                    <a:pt x="9398" y="1610"/>
                    <a:pt x="9398" y="1610"/>
                  </a:cubicBezTo>
                  <a:cubicBezTo>
                    <a:pt x="9398" y="1724"/>
                    <a:pt x="9329" y="1790"/>
                    <a:pt x="9227" y="1790"/>
                  </a:cubicBezTo>
                  <a:cubicBezTo>
                    <a:pt x="9134" y="1790"/>
                    <a:pt x="9053" y="1736"/>
                    <a:pt x="9053" y="1610"/>
                  </a:cubicBezTo>
                  <a:cubicBezTo>
                    <a:pt x="9053" y="1496"/>
                    <a:pt x="9053" y="1496"/>
                    <a:pt x="9053" y="1496"/>
                  </a:cubicBezTo>
                  <a:cubicBezTo>
                    <a:pt x="8712" y="1496"/>
                    <a:pt x="8712" y="1496"/>
                    <a:pt x="8712" y="1496"/>
                  </a:cubicBezTo>
                  <a:cubicBezTo>
                    <a:pt x="8712" y="1640"/>
                    <a:pt x="8712" y="1640"/>
                    <a:pt x="8712" y="1640"/>
                  </a:cubicBezTo>
                  <a:cubicBezTo>
                    <a:pt x="8712" y="1918"/>
                    <a:pt x="8940" y="2113"/>
                    <a:pt x="9227" y="2113"/>
                  </a:cubicBezTo>
                  <a:cubicBezTo>
                    <a:pt x="9511" y="2113"/>
                    <a:pt x="9742" y="1909"/>
                    <a:pt x="9742" y="1634"/>
                  </a:cubicBezTo>
                  <a:close/>
                  <a:moveTo>
                    <a:pt x="8461" y="1634"/>
                  </a:moveTo>
                  <a:cubicBezTo>
                    <a:pt x="8461" y="1473"/>
                    <a:pt x="8461" y="1473"/>
                    <a:pt x="8461" y="1473"/>
                  </a:cubicBezTo>
                  <a:cubicBezTo>
                    <a:pt x="8461" y="1308"/>
                    <a:pt x="8401" y="1200"/>
                    <a:pt x="8276" y="1096"/>
                  </a:cubicBezTo>
                  <a:cubicBezTo>
                    <a:pt x="7869" y="754"/>
                    <a:pt x="7869" y="754"/>
                    <a:pt x="7869" y="754"/>
                  </a:cubicBezTo>
                  <a:cubicBezTo>
                    <a:pt x="7809" y="704"/>
                    <a:pt x="7773" y="653"/>
                    <a:pt x="7773" y="560"/>
                  </a:cubicBezTo>
                  <a:cubicBezTo>
                    <a:pt x="7773" y="491"/>
                    <a:pt x="7773" y="491"/>
                    <a:pt x="7773" y="491"/>
                  </a:cubicBezTo>
                  <a:cubicBezTo>
                    <a:pt x="7773" y="389"/>
                    <a:pt x="7854" y="321"/>
                    <a:pt x="7946" y="321"/>
                  </a:cubicBezTo>
                  <a:cubicBezTo>
                    <a:pt x="8048" y="321"/>
                    <a:pt x="8117" y="389"/>
                    <a:pt x="8117" y="491"/>
                  </a:cubicBezTo>
                  <a:cubicBezTo>
                    <a:pt x="8117" y="629"/>
                    <a:pt x="8117" y="629"/>
                    <a:pt x="8117" y="629"/>
                  </a:cubicBezTo>
                  <a:cubicBezTo>
                    <a:pt x="8461" y="629"/>
                    <a:pt x="8461" y="629"/>
                    <a:pt x="8461" y="629"/>
                  </a:cubicBezTo>
                  <a:cubicBezTo>
                    <a:pt x="8461" y="491"/>
                    <a:pt x="8461" y="491"/>
                    <a:pt x="8461" y="491"/>
                  </a:cubicBezTo>
                  <a:cubicBezTo>
                    <a:pt x="8461" y="195"/>
                    <a:pt x="8255" y="0"/>
                    <a:pt x="7946" y="0"/>
                  </a:cubicBezTo>
                  <a:cubicBezTo>
                    <a:pt x="7635" y="0"/>
                    <a:pt x="7432" y="204"/>
                    <a:pt x="7432" y="491"/>
                  </a:cubicBezTo>
                  <a:cubicBezTo>
                    <a:pt x="7432" y="593"/>
                    <a:pt x="7432" y="593"/>
                    <a:pt x="7432" y="593"/>
                  </a:cubicBezTo>
                  <a:cubicBezTo>
                    <a:pt x="7432" y="778"/>
                    <a:pt x="7536" y="913"/>
                    <a:pt x="7605" y="970"/>
                  </a:cubicBezTo>
                  <a:cubicBezTo>
                    <a:pt x="8012" y="1311"/>
                    <a:pt x="8012" y="1311"/>
                    <a:pt x="8012" y="1311"/>
                  </a:cubicBezTo>
                  <a:cubicBezTo>
                    <a:pt x="8090" y="1377"/>
                    <a:pt x="8117" y="1437"/>
                    <a:pt x="8117" y="1538"/>
                  </a:cubicBezTo>
                  <a:cubicBezTo>
                    <a:pt x="8117" y="1610"/>
                    <a:pt x="8117" y="1610"/>
                    <a:pt x="8117" y="1610"/>
                  </a:cubicBezTo>
                  <a:cubicBezTo>
                    <a:pt x="8117" y="1724"/>
                    <a:pt x="8048" y="1790"/>
                    <a:pt x="7946" y="1790"/>
                  </a:cubicBezTo>
                  <a:cubicBezTo>
                    <a:pt x="7854" y="1790"/>
                    <a:pt x="7773" y="1736"/>
                    <a:pt x="7773" y="1610"/>
                  </a:cubicBezTo>
                  <a:cubicBezTo>
                    <a:pt x="7773" y="1496"/>
                    <a:pt x="7773" y="1496"/>
                    <a:pt x="7773" y="1496"/>
                  </a:cubicBezTo>
                  <a:cubicBezTo>
                    <a:pt x="7432" y="1496"/>
                    <a:pt x="7432" y="1496"/>
                    <a:pt x="7432" y="1496"/>
                  </a:cubicBezTo>
                  <a:cubicBezTo>
                    <a:pt x="7432" y="1640"/>
                    <a:pt x="7432" y="1640"/>
                    <a:pt x="7432" y="1640"/>
                  </a:cubicBezTo>
                  <a:cubicBezTo>
                    <a:pt x="7432" y="1918"/>
                    <a:pt x="7659" y="2113"/>
                    <a:pt x="7946" y="2113"/>
                  </a:cubicBezTo>
                  <a:cubicBezTo>
                    <a:pt x="8231" y="2113"/>
                    <a:pt x="8461" y="1909"/>
                    <a:pt x="8461" y="1634"/>
                  </a:cubicBezTo>
                  <a:close/>
                  <a:moveTo>
                    <a:pt x="7157" y="2089"/>
                  </a:moveTo>
                  <a:cubicBezTo>
                    <a:pt x="7157" y="1772"/>
                    <a:pt x="7157" y="1772"/>
                    <a:pt x="7157" y="1772"/>
                  </a:cubicBezTo>
                  <a:cubicBezTo>
                    <a:pt x="6576" y="1772"/>
                    <a:pt x="6576" y="1772"/>
                    <a:pt x="6576" y="1772"/>
                  </a:cubicBezTo>
                  <a:cubicBezTo>
                    <a:pt x="6576" y="1197"/>
                    <a:pt x="6576" y="1197"/>
                    <a:pt x="6576" y="1197"/>
                  </a:cubicBezTo>
                  <a:cubicBezTo>
                    <a:pt x="7067" y="1197"/>
                    <a:pt x="7067" y="1197"/>
                    <a:pt x="7067" y="1197"/>
                  </a:cubicBezTo>
                  <a:cubicBezTo>
                    <a:pt x="7067" y="880"/>
                    <a:pt x="7067" y="880"/>
                    <a:pt x="7067" y="880"/>
                  </a:cubicBezTo>
                  <a:cubicBezTo>
                    <a:pt x="6576" y="880"/>
                    <a:pt x="6576" y="880"/>
                    <a:pt x="6576" y="880"/>
                  </a:cubicBezTo>
                  <a:cubicBezTo>
                    <a:pt x="6576" y="342"/>
                    <a:pt x="6576" y="342"/>
                    <a:pt x="6576" y="342"/>
                  </a:cubicBezTo>
                  <a:cubicBezTo>
                    <a:pt x="7157" y="342"/>
                    <a:pt x="7157" y="342"/>
                    <a:pt x="7157" y="342"/>
                  </a:cubicBezTo>
                  <a:cubicBezTo>
                    <a:pt x="7157" y="24"/>
                    <a:pt x="7157" y="24"/>
                    <a:pt x="7157" y="24"/>
                  </a:cubicBezTo>
                  <a:cubicBezTo>
                    <a:pt x="6235" y="24"/>
                    <a:pt x="6235" y="24"/>
                    <a:pt x="6235" y="24"/>
                  </a:cubicBezTo>
                  <a:cubicBezTo>
                    <a:pt x="6235" y="2089"/>
                    <a:pt x="6235" y="2089"/>
                    <a:pt x="6235" y="2089"/>
                  </a:cubicBezTo>
                  <a:lnTo>
                    <a:pt x="7157" y="2089"/>
                  </a:lnTo>
                  <a:close/>
                  <a:moveTo>
                    <a:pt x="5867" y="2089"/>
                  </a:moveTo>
                  <a:cubicBezTo>
                    <a:pt x="5867" y="24"/>
                    <a:pt x="5867" y="24"/>
                    <a:pt x="5867" y="24"/>
                  </a:cubicBezTo>
                  <a:cubicBezTo>
                    <a:pt x="5535" y="24"/>
                    <a:pt x="5535" y="24"/>
                    <a:pt x="5535" y="24"/>
                  </a:cubicBezTo>
                  <a:cubicBezTo>
                    <a:pt x="5535" y="1317"/>
                    <a:pt x="5535" y="1317"/>
                    <a:pt x="5535" y="1317"/>
                  </a:cubicBezTo>
                  <a:cubicBezTo>
                    <a:pt x="5056" y="24"/>
                    <a:pt x="5056" y="24"/>
                    <a:pt x="5056" y="24"/>
                  </a:cubicBezTo>
                  <a:cubicBezTo>
                    <a:pt x="4751" y="24"/>
                    <a:pt x="4751" y="24"/>
                    <a:pt x="4751" y="24"/>
                  </a:cubicBezTo>
                  <a:cubicBezTo>
                    <a:pt x="4751" y="2089"/>
                    <a:pt x="4751" y="2089"/>
                    <a:pt x="4751" y="2089"/>
                  </a:cubicBezTo>
                  <a:cubicBezTo>
                    <a:pt x="5080" y="2089"/>
                    <a:pt x="5080" y="2089"/>
                    <a:pt x="5080" y="2089"/>
                  </a:cubicBezTo>
                  <a:cubicBezTo>
                    <a:pt x="5080" y="814"/>
                    <a:pt x="5080" y="814"/>
                    <a:pt x="5080" y="814"/>
                  </a:cubicBezTo>
                  <a:cubicBezTo>
                    <a:pt x="5559" y="2089"/>
                    <a:pt x="5559" y="2089"/>
                    <a:pt x="5559" y="2089"/>
                  </a:cubicBezTo>
                  <a:lnTo>
                    <a:pt x="5867" y="2089"/>
                  </a:lnTo>
                  <a:close/>
                  <a:moveTo>
                    <a:pt x="4386" y="2089"/>
                  </a:moveTo>
                  <a:cubicBezTo>
                    <a:pt x="4386" y="24"/>
                    <a:pt x="4386" y="24"/>
                    <a:pt x="4386" y="24"/>
                  </a:cubicBezTo>
                  <a:cubicBezTo>
                    <a:pt x="4045" y="24"/>
                    <a:pt x="4045" y="24"/>
                    <a:pt x="4045" y="24"/>
                  </a:cubicBezTo>
                  <a:cubicBezTo>
                    <a:pt x="4045" y="2089"/>
                    <a:pt x="4045" y="2089"/>
                    <a:pt x="4045" y="2089"/>
                  </a:cubicBezTo>
                  <a:lnTo>
                    <a:pt x="4386" y="2089"/>
                  </a:lnTo>
                  <a:close/>
                  <a:moveTo>
                    <a:pt x="3722" y="1634"/>
                  </a:moveTo>
                  <a:cubicBezTo>
                    <a:pt x="3722" y="1473"/>
                    <a:pt x="3722" y="1473"/>
                    <a:pt x="3722" y="1473"/>
                  </a:cubicBezTo>
                  <a:cubicBezTo>
                    <a:pt x="3722" y="1308"/>
                    <a:pt x="3662" y="1200"/>
                    <a:pt x="3536" y="1096"/>
                  </a:cubicBezTo>
                  <a:cubicBezTo>
                    <a:pt x="3129" y="754"/>
                    <a:pt x="3129" y="754"/>
                    <a:pt x="3129" y="754"/>
                  </a:cubicBezTo>
                  <a:cubicBezTo>
                    <a:pt x="3069" y="704"/>
                    <a:pt x="3034" y="653"/>
                    <a:pt x="3034" y="560"/>
                  </a:cubicBezTo>
                  <a:cubicBezTo>
                    <a:pt x="3034" y="491"/>
                    <a:pt x="3034" y="491"/>
                    <a:pt x="3034" y="491"/>
                  </a:cubicBezTo>
                  <a:cubicBezTo>
                    <a:pt x="3034" y="389"/>
                    <a:pt x="3114" y="321"/>
                    <a:pt x="3207" y="321"/>
                  </a:cubicBezTo>
                  <a:cubicBezTo>
                    <a:pt x="3309" y="321"/>
                    <a:pt x="3378" y="389"/>
                    <a:pt x="3378" y="491"/>
                  </a:cubicBezTo>
                  <a:cubicBezTo>
                    <a:pt x="3378" y="629"/>
                    <a:pt x="3378" y="629"/>
                    <a:pt x="3378" y="629"/>
                  </a:cubicBezTo>
                  <a:cubicBezTo>
                    <a:pt x="3722" y="629"/>
                    <a:pt x="3722" y="629"/>
                    <a:pt x="3722" y="629"/>
                  </a:cubicBezTo>
                  <a:cubicBezTo>
                    <a:pt x="3722" y="491"/>
                    <a:pt x="3722" y="491"/>
                    <a:pt x="3722" y="491"/>
                  </a:cubicBezTo>
                  <a:cubicBezTo>
                    <a:pt x="3722" y="195"/>
                    <a:pt x="3515" y="0"/>
                    <a:pt x="3207" y="0"/>
                  </a:cubicBezTo>
                  <a:cubicBezTo>
                    <a:pt x="2896" y="0"/>
                    <a:pt x="2692" y="204"/>
                    <a:pt x="2692" y="491"/>
                  </a:cubicBezTo>
                  <a:cubicBezTo>
                    <a:pt x="2692" y="593"/>
                    <a:pt x="2692" y="593"/>
                    <a:pt x="2692" y="593"/>
                  </a:cubicBezTo>
                  <a:cubicBezTo>
                    <a:pt x="2692" y="778"/>
                    <a:pt x="2797" y="913"/>
                    <a:pt x="2866" y="970"/>
                  </a:cubicBezTo>
                  <a:cubicBezTo>
                    <a:pt x="3273" y="1311"/>
                    <a:pt x="3273" y="1311"/>
                    <a:pt x="3273" y="1311"/>
                  </a:cubicBezTo>
                  <a:cubicBezTo>
                    <a:pt x="3351" y="1377"/>
                    <a:pt x="3378" y="1437"/>
                    <a:pt x="3378" y="1538"/>
                  </a:cubicBezTo>
                  <a:cubicBezTo>
                    <a:pt x="3378" y="1610"/>
                    <a:pt x="3378" y="1610"/>
                    <a:pt x="3378" y="1610"/>
                  </a:cubicBezTo>
                  <a:cubicBezTo>
                    <a:pt x="3378" y="1724"/>
                    <a:pt x="3309" y="1790"/>
                    <a:pt x="3207" y="1790"/>
                  </a:cubicBezTo>
                  <a:cubicBezTo>
                    <a:pt x="3114" y="1790"/>
                    <a:pt x="3034" y="1736"/>
                    <a:pt x="3034" y="1610"/>
                  </a:cubicBezTo>
                  <a:cubicBezTo>
                    <a:pt x="3034" y="1496"/>
                    <a:pt x="3034" y="1496"/>
                    <a:pt x="3034" y="1496"/>
                  </a:cubicBezTo>
                  <a:cubicBezTo>
                    <a:pt x="2692" y="1496"/>
                    <a:pt x="2692" y="1496"/>
                    <a:pt x="2692" y="1496"/>
                  </a:cubicBezTo>
                  <a:cubicBezTo>
                    <a:pt x="2692" y="1640"/>
                    <a:pt x="2692" y="1640"/>
                    <a:pt x="2692" y="1640"/>
                  </a:cubicBezTo>
                  <a:cubicBezTo>
                    <a:pt x="2692" y="1918"/>
                    <a:pt x="2920" y="2113"/>
                    <a:pt x="3207" y="2113"/>
                  </a:cubicBezTo>
                  <a:cubicBezTo>
                    <a:pt x="3491" y="2113"/>
                    <a:pt x="3722" y="1909"/>
                    <a:pt x="3722" y="1634"/>
                  </a:cubicBezTo>
                  <a:close/>
                  <a:moveTo>
                    <a:pt x="2393" y="1598"/>
                  </a:moveTo>
                  <a:cubicBezTo>
                    <a:pt x="2393" y="24"/>
                    <a:pt x="2393" y="24"/>
                    <a:pt x="2393" y="24"/>
                  </a:cubicBezTo>
                  <a:cubicBezTo>
                    <a:pt x="2052" y="24"/>
                    <a:pt x="2052" y="24"/>
                    <a:pt x="2052" y="24"/>
                  </a:cubicBezTo>
                  <a:cubicBezTo>
                    <a:pt x="2052" y="1610"/>
                    <a:pt x="2052" y="1610"/>
                    <a:pt x="2052" y="1610"/>
                  </a:cubicBezTo>
                  <a:cubicBezTo>
                    <a:pt x="2052" y="1724"/>
                    <a:pt x="1983" y="1790"/>
                    <a:pt x="1879" y="1790"/>
                  </a:cubicBezTo>
                  <a:cubicBezTo>
                    <a:pt x="1777" y="1790"/>
                    <a:pt x="1711" y="1724"/>
                    <a:pt x="1711" y="1610"/>
                  </a:cubicBezTo>
                  <a:cubicBezTo>
                    <a:pt x="1711" y="24"/>
                    <a:pt x="1711" y="24"/>
                    <a:pt x="1711" y="24"/>
                  </a:cubicBezTo>
                  <a:cubicBezTo>
                    <a:pt x="1370" y="24"/>
                    <a:pt x="1370" y="24"/>
                    <a:pt x="1370" y="24"/>
                  </a:cubicBezTo>
                  <a:cubicBezTo>
                    <a:pt x="1370" y="1610"/>
                    <a:pt x="1370" y="1610"/>
                    <a:pt x="1370" y="1610"/>
                  </a:cubicBezTo>
                  <a:cubicBezTo>
                    <a:pt x="1370" y="1939"/>
                    <a:pt x="1597" y="2113"/>
                    <a:pt x="1879" y="2113"/>
                  </a:cubicBezTo>
                  <a:cubicBezTo>
                    <a:pt x="2166" y="2113"/>
                    <a:pt x="2393" y="1939"/>
                    <a:pt x="2393" y="1598"/>
                  </a:cubicBezTo>
                  <a:close/>
                  <a:moveTo>
                    <a:pt x="682" y="1538"/>
                  </a:moveTo>
                  <a:cubicBezTo>
                    <a:pt x="682" y="1688"/>
                    <a:pt x="646" y="1772"/>
                    <a:pt x="499" y="1772"/>
                  </a:cubicBezTo>
                  <a:cubicBezTo>
                    <a:pt x="341" y="1772"/>
                    <a:pt x="341" y="1772"/>
                    <a:pt x="341" y="1772"/>
                  </a:cubicBezTo>
                  <a:cubicBezTo>
                    <a:pt x="341" y="1221"/>
                    <a:pt x="341" y="1221"/>
                    <a:pt x="341" y="1221"/>
                  </a:cubicBezTo>
                  <a:cubicBezTo>
                    <a:pt x="499" y="1221"/>
                    <a:pt x="499" y="1221"/>
                    <a:pt x="499" y="1221"/>
                  </a:cubicBezTo>
                  <a:cubicBezTo>
                    <a:pt x="646" y="1221"/>
                    <a:pt x="682" y="1299"/>
                    <a:pt x="682" y="1449"/>
                  </a:cubicBezTo>
                  <a:lnTo>
                    <a:pt x="682" y="1538"/>
                  </a:lnTo>
                  <a:close/>
                  <a:moveTo>
                    <a:pt x="682" y="674"/>
                  </a:moveTo>
                  <a:cubicBezTo>
                    <a:pt x="682" y="820"/>
                    <a:pt x="646" y="904"/>
                    <a:pt x="499" y="904"/>
                  </a:cubicBezTo>
                  <a:cubicBezTo>
                    <a:pt x="341" y="904"/>
                    <a:pt x="341" y="904"/>
                    <a:pt x="341" y="904"/>
                  </a:cubicBezTo>
                  <a:cubicBezTo>
                    <a:pt x="341" y="342"/>
                    <a:pt x="341" y="342"/>
                    <a:pt x="341" y="342"/>
                  </a:cubicBezTo>
                  <a:cubicBezTo>
                    <a:pt x="499" y="342"/>
                    <a:pt x="499" y="342"/>
                    <a:pt x="499" y="342"/>
                  </a:cubicBezTo>
                  <a:cubicBezTo>
                    <a:pt x="646" y="342"/>
                    <a:pt x="682" y="422"/>
                    <a:pt x="682" y="569"/>
                  </a:cubicBezTo>
                  <a:lnTo>
                    <a:pt x="682" y="674"/>
                  </a:lnTo>
                  <a:close/>
                  <a:moveTo>
                    <a:pt x="1023" y="1562"/>
                  </a:moveTo>
                  <a:cubicBezTo>
                    <a:pt x="1023" y="1425"/>
                    <a:pt x="1023" y="1425"/>
                    <a:pt x="1023" y="1425"/>
                  </a:cubicBezTo>
                  <a:cubicBezTo>
                    <a:pt x="1023" y="1233"/>
                    <a:pt x="969" y="1119"/>
                    <a:pt x="852" y="1060"/>
                  </a:cubicBezTo>
                  <a:cubicBezTo>
                    <a:pt x="969" y="994"/>
                    <a:pt x="1023" y="874"/>
                    <a:pt x="1023" y="695"/>
                  </a:cubicBezTo>
                  <a:cubicBezTo>
                    <a:pt x="1023" y="548"/>
                    <a:pt x="1023" y="548"/>
                    <a:pt x="1023" y="548"/>
                  </a:cubicBezTo>
                  <a:cubicBezTo>
                    <a:pt x="1023" y="216"/>
                    <a:pt x="852" y="24"/>
                    <a:pt x="52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089"/>
                    <a:pt x="0" y="2089"/>
                    <a:pt x="0" y="2089"/>
                  </a:cubicBezTo>
                  <a:cubicBezTo>
                    <a:pt x="520" y="2089"/>
                    <a:pt x="520" y="2089"/>
                    <a:pt x="520" y="2089"/>
                  </a:cubicBezTo>
                  <a:cubicBezTo>
                    <a:pt x="852" y="2089"/>
                    <a:pt x="1023" y="1897"/>
                    <a:pt x="1023" y="15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546349"/>
            <a:ext cx="6096000" cy="644028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71" y="530870"/>
            <a:ext cx="5565080" cy="68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25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Opening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Select="1"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50"/>
            <a:ext cx="12189598" cy="6856649"/>
          </a:xfrm>
          <a:prstGeom prst="rect">
            <a:avLst/>
          </a:prstGeom>
        </p:spPr>
      </p:pic>
      <p:grpSp>
        <p:nvGrpSpPr>
          <p:cNvPr id="9" name="Group 4"/>
          <p:cNvGrpSpPr>
            <a:grpSpLocks noSelect="1" noChangeAspect="1"/>
          </p:cNvGrpSpPr>
          <p:nvPr userDrawn="1"/>
        </p:nvGrpSpPr>
        <p:grpSpPr bwMode="auto">
          <a:xfrm>
            <a:off x="10872794" y="473075"/>
            <a:ext cx="906463" cy="1377950"/>
            <a:chOff x="6853" y="298"/>
            <a:chExt cx="571" cy="868"/>
          </a:xfrm>
        </p:grpSpPr>
        <p:sp>
          <p:nvSpPr>
            <p:cNvPr id="11" name="Freeform 5"/>
            <p:cNvSpPr>
              <a:spLocks noSelect="1"/>
            </p:cNvSpPr>
            <p:nvPr userDrawn="1"/>
          </p:nvSpPr>
          <p:spPr bwMode="auto">
            <a:xfrm>
              <a:off x="6853" y="298"/>
              <a:ext cx="244" cy="490"/>
            </a:xfrm>
            <a:custGeom>
              <a:avLst/>
              <a:gdLst>
                <a:gd name="T0" fmla="*/ 244 w 244"/>
                <a:gd name="T1" fmla="*/ 204 h 490"/>
                <a:gd name="T2" fmla="*/ 163 w 244"/>
                <a:gd name="T3" fmla="*/ 204 h 490"/>
                <a:gd name="T4" fmla="*/ 163 w 244"/>
                <a:gd name="T5" fmla="*/ 0 h 490"/>
                <a:gd name="T6" fmla="*/ 244 w 244"/>
                <a:gd name="T7" fmla="*/ 0 h 490"/>
                <a:gd name="T8" fmla="*/ 244 w 244"/>
                <a:gd name="T9" fmla="*/ 204 h 490"/>
                <a:gd name="T10" fmla="*/ 163 w 244"/>
                <a:gd name="T11" fmla="*/ 490 h 490"/>
                <a:gd name="T12" fmla="*/ 244 w 244"/>
                <a:gd name="T13" fmla="*/ 490 h 490"/>
                <a:gd name="T14" fmla="*/ 244 w 244"/>
                <a:gd name="T15" fmla="*/ 286 h 490"/>
                <a:gd name="T16" fmla="*/ 163 w 244"/>
                <a:gd name="T17" fmla="*/ 286 h 490"/>
                <a:gd name="T18" fmla="*/ 163 w 244"/>
                <a:gd name="T19" fmla="*/ 490 h 490"/>
                <a:gd name="T20" fmla="*/ 81 w 244"/>
                <a:gd name="T21" fmla="*/ 0 h 490"/>
                <a:gd name="T22" fmla="*/ 0 w 244"/>
                <a:gd name="T23" fmla="*/ 0 h 490"/>
                <a:gd name="T24" fmla="*/ 0 w 244"/>
                <a:gd name="T25" fmla="*/ 490 h 490"/>
                <a:gd name="T26" fmla="*/ 81 w 244"/>
                <a:gd name="T27" fmla="*/ 490 h 490"/>
                <a:gd name="T28" fmla="*/ 81 w 244"/>
                <a:gd name="T29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4" h="490">
                  <a:moveTo>
                    <a:pt x="244" y="204"/>
                  </a:moveTo>
                  <a:lnTo>
                    <a:pt x="163" y="204"/>
                  </a:lnTo>
                  <a:lnTo>
                    <a:pt x="163" y="0"/>
                  </a:lnTo>
                  <a:lnTo>
                    <a:pt x="244" y="0"/>
                  </a:lnTo>
                  <a:lnTo>
                    <a:pt x="244" y="204"/>
                  </a:lnTo>
                  <a:close/>
                  <a:moveTo>
                    <a:pt x="163" y="490"/>
                  </a:moveTo>
                  <a:lnTo>
                    <a:pt x="244" y="490"/>
                  </a:lnTo>
                  <a:lnTo>
                    <a:pt x="244" y="286"/>
                  </a:lnTo>
                  <a:lnTo>
                    <a:pt x="163" y="286"/>
                  </a:lnTo>
                  <a:lnTo>
                    <a:pt x="163" y="490"/>
                  </a:lnTo>
                  <a:close/>
                  <a:moveTo>
                    <a:pt x="81" y="0"/>
                  </a:moveTo>
                  <a:lnTo>
                    <a:pt x="0" y="0"/>
                  </a:lnTo>
                  <a:lnTo>
                    <a:pt x="0" y="490"/>
                  </a:lnTo>
                  <a:lnTo>
                    <a:pt x="81" y="49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" name="Freeform 6"/>
            <p:cNvSpPr>
              <a:spLocks noSelect="1"/>
            </p:cNvSpPr>
            <p:nvPr userDrawn="1"/>
          </p:nvSpPr>
          <p:spPr bwMode="auto">
            <a:xfrm>
              <a:off x="7179" y="298"/>
              <a:ext cx="245" cy="368"/>
            </a:xfrm>
            <a:custGeom>
              <a:avLst/>
              <a:gdLst>
                <a:gd name="T0" fmla="*/ 1225 w 1225"/>
                <a:gd name="T1" fmla="*/ 1224 h 1837"/>
                <a:gd name="T2" fmla="*/ 1225 w 1225"/>
                <a:gd name="T3" fmla="*/ 0 h 1837"/>
                <a:gd name="T4" fmla="*/ 816 w 1225"/>
                <a:gd name="T5" fmla="*/ 0 h 1837"/>
                <a:gd name="T6" fmla="*/ 816 w 1225"/>
                <a:gd name="T7" fmla="*/ 1224 h 1837"/>
                <a:gd name="T8" fmla="*/ 612 w 1225"/>
                <a:gd name="T9" fmla="*/ 1428 h 1837"/>
                <a:gd name="T10" fmla="*/ 408 w 1225"/>
                <a:gd name="T11" fmla="*/ 1224 h 1837"/>
                <a:gd name="T12" fmla="*/ 408 w 1225"/>
                <a:gd name="T13" fmla="*/ 0 h 1837"/>
                <a:gd name="T14" fmla="*/ 0 w 1225"/>
                <a:gd name="T15" fmla="*/ 0 h 1837"/>
                <a:gd name="T16" fmla="*/ 0 w 1225"/>
                <a:gd name="T17" fmla="*/ 1224 h 1837"/>
                <a:gd name="T18" fmla="*/ 612 w 1225"/>
                <a:gd name="T19" fmla="*/ 1837 h 1837"/>
                <a:gd name="T20" fmla="*/ 1225 w 1225"/>
                <a:gd name="T21" fmla="*/ 1224 h 1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5" h="1837">
                  <a:moveTo>
                    <a:pt x="1225" y="1224"/>
                  </a:moveTo>
                  <a:cubicBezTo>
                    <a:pt x="1225" y="0"/>
                    <a:pt x="1225" y="0"/>
                    <a:pt x="1225" y="0"/>
                  </a:cubicBezTo>
                  <a:cubicBezTo>
                    <a:pt x="816" y="0"/>
                    <a:pt x="816" y="0"/>
                    <a:pt x="816" y="0"/>
                  </a:cubicBezTo>
                  <a:cubicBezTo>
                    <a:pt x="816" y="1224"/>
                    <a:pt x="816" y="1224"/>
                    <a:pt x="816" y="1224"/>
                  </a:cubicBezTo>
                  <a:cubicBezTo>
                    <a:pt x="816" y="1337"/>
                    <a:pt x="725" y="1428"/>
                    <a:pt x="612" y="1428"/>
                  </a:cubicBezTo>
                  <a:cubicBezTo>
                    <a:pt x="500" y="1428"/>
                    <a:pt x="408" y="1337"/>
                    <a:pt x="408" y="1224"/>
                  </a:cubicBezTo>
                  <a:cubicBezTo>
                    <a:pt x="408" y="0"/>
                    <a:pt x="408" y="0"/>
                    <a:pt x="40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24"/>
                    <a:pt x="0" y="1224"/>
                    <a:pt x="0" y="1224"/>
                  </a:cubicBezTo>
                  <a:cubicBezTo>
                    <a:pt x="0" y="1563"/>
                    <a:pt x="273" y="1837"/>
                    <a:pt x="612" y="1837"/>
                  </a:cubicBezTo>
                  <a:cubicBezTo>
                    <a:pt x="951" y="1837"/>
                    <a:pt x="1225" y="1563"/>
                    <a:pt x="1225" y="1224"/>
                  </a:cubicBezTo>
                  <a:close/>
                </a:path>
              </a:pathLst>
            </a:custGeom>
            <a:solidFill>
              <a:srgbClr val="E4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" name="Freeform 7"/>
            <p:cNvSpPr>
              <a:spLocks noSelect="1"/>
            </p:cNvSpPr>
            <p:nvPr userDrawn="1"/>
          </p:nvSpPr>
          <p:spPr bwMode="auto">
            <a:xfrm>
              <a:off x="6853" y="949"/>
              <a:ext cx="571" cy="94"/>
            </a:xfrm>
            <a:custGeom>
              <a:avLst/>
              <a:gdLst>
                <a:gd name="T0" fmla="*/ 75 w 2859"/>
                <a:gd name="T1" fmla="*/ 264 h 466"/>
                <a:gd name="T2" fmla="*/ 0 w 2859"/>
                <a:gd name="T3" fmla="*/ 5 h 466"/>
                <a:gd name="T4" fmla="*/ 150 w 2859"/>
                <a:gd name="T5" fmla="*/ 194 h 466"/>
                <a:gd name="T6" fmla="*/ 226 w 2859"/>
                <a:gd name="T7" fmla="*/ 461 h 466"/>
                <a:gd name="T8" fmla="*/ 414 w 2859"/>
                <a:gd name="T9" fmla="*/ 395 h 466"/>
                <a:gd name="T10" fmla="*/ 414 w 2859"/>
                <a:gd name="T11" fmla="*/ 71 h 466"/>
                <a:gd name="T12" fmla="*/ 414 w 2859"/>
                <a:gd name="T13" fmla="*/ 466 h 466"/>
                <a:gd name="T14" fmla="*/ 414 w 2859"/>
                <a:gd name="T15" fmla="*/ 0 h 466"/>
                <a:gd name="T16" fmla="*/ 414 w 2859"/>
                <a:gd name="T17" fmla="*/ 466 h 466"/>
                <a:gd name="T18" fmla="*/ 825 w 2859"/>
                <a:gd name="T19" fmla="*/ 204 h 466"/>
                <a:gd name="T20" fmla="*/ 750 w 2859"/>
                <a:gd name="T21" fmla="*/ 272 h 466"/>
                <a:gd name="T22" fmla="*/ 675 w 2859"/>
                <a:gd name="T23" fmla="*/ 355 h 466"/>
                <a:gd name="T24" fmla="*/ 750 w 2859"/>
                <a:gd name="T25" fmla="*/ 111 h 466"/>
                <a:gd name="T26" fmla="*/ 825 w 2859"/>
                <a:gd name="T27" fmla="*/ 111 h 466"/>
                <a:gd name="T28" fmla="*/ 599 w 2859"/>
                <a:gd name="T29" fmla="*/ 355 h 466"/>
                <a:gd name="T30" fmla="*/ 1104 w 2859"/>
                <a:gd name="T31" fmla="*/ 391 h 466"/>
                <a:gd name="T32" fmla="*/ 1084 w 2859"/>
                <a:gd name="T33" fmla="*/ 264 h 466"/>
                <a:gd name="T34" fmla="*/ 976 w 2859"/>
                <a:gd name="T35" fmla="*/ 75 h 466"/>
                <a:gd name="T36" fmla="*/ 901 w 2859"/>
                <a:gd name="T37" fmla="*/ 5 h 466"/>
                <a:gd name="T38" fmla="*/ 1275 w 2859"/>
                <a:gd name="T39" fmla="*/ 466 h 466"/>
                <a:gd name="T40" fmla="*/ 1347 w 2859"/>
                <a:gd name="T41" fmla="*/ 242 h 466"/>
                <a:gd name="T42" fmla="*/ 1236 w 2859"/>
                <a:gd name="T43" fmla="*/ 108 h 466"/>
                <a:gd name="T44" fmla="*/ 1312 w 2859"/>
                <a:gd name="T45" fmla="*/ 139 h 466"/>
                <a:gd name="T46" fmla="*/ 1275 w 2859"/>
                <a:gd name="T47" fmla="*/ 0 h 466"/>
                <a:gd name="T48" fmla="*/ 1199 w 2859"/>
                <a:gd name="T49" fmla="*/ 214 h 466"/>
                <a:gd name="T50" fmla="*/ 1312 w 2859"/>
                <a:gd name="T51" fmla="*/ 355 h 466"/>
                <a:gd name="T52" fmla="*/ 1236 w 2859"/>
                <a:gd name="T53" fmla="*/ 330 h 466"/>
                <a:gd name="T54" fmla="*/ 1275 w 2859"/>
                <a:gd name="T55" fmla="*/ 466 h 466"/>
                <a:gd name="T56" fmla="*/ 1679 w 2859"/>
                <a:gd name="T57" fmla="*/ 300 h 466"/>
                <a:gd name="T58" fmla="*/ 1566 w 2859"/>
                <a:gd name="T59" fmla="*/ 395 h 466"/>
                <a:gd name="T60" fmla="*/ 1566 w 2859"/>
                <a:gd name="T61" fmla="*/ 71 h 466"/>
                <a:gd name="T62" fmla="*/ 1679 w 2859"/>
                <a:gd name="T63" fmla="*/ 161 h 466"/>
                <a:gd name="T64" fmla="*/ 1453 w 2859"/>
                <a:gd name="T65" fmla="*/ 114 h 466"/>
                <a:gd name="T66" fmla="*/ 1980 w 2859"/>
                <a:gd name="T67" fmla="*/ 461 h 466"/>
                <a:gd name="T68" fmla="*/ 1905 w 2859"/>
                <a:gd name="T69" fmla="*/ 194 h 466"/>
                <a:gd name="T70" fmla="*/ 1754 w 2859"/>
                <a:gd name="T71" fmla="*/ 5 h 466"/>
                <a:gd name="T72" fmla="*/ 1830 w 2859"/>
                <a:gd name="T73" fmla="*/ 264 h 466"/>
                <a:gd name="T74" fmla="*/ 1980 w 2859"/>
                <a:gd name="T75" fmla="*/ 461 h 466"/>
                <a:gd name="T76" fmla="*/ 2131 w 2859"/>
                <a:gd name="T77" fmla="*/ 355 h 466"/>
                <a:gd name="T78" fmla="*/ 2206 w 2859"/>
                <a:gd name="T79" fmla="*/ 111 h 466"/>
                <a:gd name="T80" fmla="*/ 2281 w 2859"/>
                <a:gd name="T81" fmla="*/ 353 h 466"/>
                <a:gd name="T82" fmla="*/ 2055 w 2859"/>
                <a:gd name="T83" fmla="*/ 114 h 466"/>
                <a:gd name="T84" fmla="*/ 2505 w 2859"/>
                <a:gd name="T85" fmla="*/ 355 h 466"/>
                <a:gd name="T86" fmla="*/ 2429 w 2859"/>
                <a:gd name="T87" fmla="*/ 111 h 466"/>
                <a:gd name="T88" fmla="*/ 2505 w 2859"/>
                <a:gd name="T89" fmla="*/ 355 h 466"/>
                <a:gd name="T90" fmla="*/ 2580 w 2859"/>
                <a:gd name="T91" fmla="*/ 111 h 466"/>
                <a:gd name="T92" fmla="*/ 2354 w 2859"/>
                <a:gd name="T93" fmla="*/ 355 h 466"/>
                <a:gd name="T94" fmla="*/ 2859 w 2859"/>
                <a:gd name="T95" fmla="*/ 391 h 466"/>
                <a:gd name="T96" fmla="*/ 2655 w 2859"/>
                <a:gd name="T97" fmla="*/ 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859" h="466">
                  <a:moveTo>
                    <a:pt x="150" y="461"/>
                  </a:moveTo>
                  <a:cubicBezTo>
                    <a:pt x="150" y="264"/>
                    <a:pt x="150" y="264"/>
                    <a:pt x="150" y="264"/>
                  </a:cubicBezTo>
                  <a:cubicBezTo>
                    <a:pt x="75" y="264"/>
                    <a:pt x="75" y="264"/>
                    <a:pt x="75" y="264"/>
                  </a:cubicBezTo>
                  <a:cubicBezTo>
                    <a:pt x="75" y="461"/>
                    <a:pt x="75" y="461"/>
                    <a:pt x="75" y="461"/>
                  </a:cubicBezTo>
                  <a:cubicBezTo>
                    <a:pt x="0" y="461"/>
                    <a:pt x="0" y="461"/>
                    <a:pt x="0" y="46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94"/>
                    <a:pt x="75" y="194"/>
                    <a:pt x="75" y="194"/>
                  </a:cubicBezTo>
                  <a:cubicBezTo>
                    <a:pt x="150" y="194"/>
                    <a:pt x="150" y="194"/>
                    <a:pt x="150" y="194"/>
                  </a:cubicBezTo>
                  <a:cubicBezTo>
                    <a:pt x="150" y="5"/>
                    <a:pt x="150" y="5"/>
                    <a:pt x="150" y="5"/>
                  </a:cubicBezTo>
                  <a:cubicBezTo>
                    <a:pt x="226" y="5"/>
                    <a:pt x="226" y="5"/>
                    <a:pt x="226" y="5"/>
                  </a:cubicBezTo>
                  <a:cubicBezTo>
                    <a:pt x="226" y="461"/>
                    <a:pt x="226" y="461"/>
                    <a:pt x="226" y="461"/>
                  </a:cubicBezTo>
                  <a:lnTo>
                    <a:pt x="150" y="461"/>
                  </a:lnTo>
                  <a:close/>
                  <a:moveTo>
                    <a:pt x="452" y="355"/>
                  </a:moveTo>
                  <a:cubicBezTo>
                    <a:pt x="452" y="380"/>
                    <a:pt x="437" y="395"/>
                    <a:pt x="414" y="395"/>
                  </a:cubicBezTo>
                  <a:cubicBezTo>
                    <a:pt x="391" y="395"/>
                    <a:pt x="376" y="380"/>
                    <a:pt x="376" y="355"/>
                  </a:cubicBezTo>
                  <a:cubicBezTo>
                    <a:pt x="376" y="111"/>
                    <a:pt x="376" y="111"/>
                    <a:pt x="376" y="111"/>
                  </a:cubicBezTo>
                  <a:cubicBezTo>
                    <a:pt x="376" y="86"/>
                    <a:pt x="391" y="71"/>
                    <a:pt x="414" y="71"/>
                  </a:cubicBezTo>
                  <a:cubicBezTo>
                    <a:pt x="437" y="71"/>
                    <a:pt x="452" y="86"/>
                    <a:pt x="452" y="111"/>
                  </a:cubicBezTo>
                  <a:lnTo>
                    <a:pt x="452" y="355"/>
                  </a:lnTo>
                  <a:close/>
                  <a:moveTo>
                    <a:pt x="414" y="466"/>
                  </a:moveTo>
                  <a:cubicBezTo>
                    <a:pt x="477" y="466"/>
                    <a:pt x="527" y="428"/>
                    <a:pt x="527" y="353"/>
                  </a:cubicBezTo>
                  <a:cubicBezTo>
                    <a:pt x="527" y="111"/>
                    <a:pt x="527" y="111"/>
                    <a:pt x="527" y="111"/>
                  </a:cubicBezTo>
                  <a:cubicBezTo>
                    <a:pt x="527" y="38"/>
                    <a:pt x="477" y="0"/>
                    <a:pt x="414" y="0"/>
                  </a:cubicBezTo>
                  <a:cubicBezTo>
                    <a:pt x="351" y="0"/>
                    <a:pt x="301" y="38"/>
                    <a:pt x="301" y="114"/>
                  </a:cubicBezTo>
                  <a:cubicBezTo>
                    <a:pt x="301" y="355"/>
                    <a:pt x="301" y="355"/>
                    <a:pt x="301" y="355"/>
                  </a:cubicBezTo>
                  <a:cubicBezTo>
                    <a:pt x="301" y="428"/>
                    <a:pt x="351" y="466"/>
                    <a:pt x="414" y="466"/>
                  </a:cubicBezTo>
                  <a:moveTo>
                    <a:pt x="712" y="466"/>
                  </a:moveTo>
                  <a:cubicBezTo>
                    <a:pt x="775" y="466"/>
                    <a:pt x="825" y="428"/>
                    <a:pt x="825" y="353"/>
                  </a:cubicBezTo>
                  <a:cubicBezTo>
                    <a:pt x="825" y="204"/>
                    <a:pt x="825" y="204"/>
                    <a:pt x="825" y="204"/>
                  </a:cubicBezTo>
                  <a:cubicBezTo>
                    <a:pt x="708" y="204"/>
                    <a:pt x="708" y="204"/>
                    <a:pt x="708" y="204"/>
                  </a:cubicBezTo>
                  <a:cubicBezTo>
                    <a:pt x="708" y="272"/>
                    <a:pt x="708" y="272"/>
                    <a:pt x="708" y="272"/>
                  </a:cubicBezTo>
                  <a:cubicBezTo>
                    <a:pt x="750" y="272"/>
                    <a:pt x="750" y="272"/>
                    <a:pt x="750" y="272"/>
                  </a:cubicBezTo>
                  <a:cubicBezTo>
                    <a:pt x="750" y="355"/>
                    <a:pt x="750" y="355"/>
                    <a:pt x="750" y="355"/>
                  </a:cubicBezTo>
                  <a:cubicBezTo>
                    <a:pt x="750" y="380"/>
                    <a:pt x="736" y="395"/>
                    <a:pt x="712" y="395"/>
                  </a:cubicBezTo>
                  <a:cubicBezTo>
                    <a:pt x="689" y="395"/>
                    <a:pt x="675" y="380"/>
                    <a:pt x="675" y="355"/>
                  </a:cubicBezTo>
                  <a:cubicBezTo>
                    <a:pt x="675" y="111"/>
                    <a:pt x="675" y="111"/>
                    <a:pt x="675" y="111"/>
                  </a:cubicBezTo>
                  <a:cubicBezTo>
                    <a:pt x="675" y="86"/>
                    <a:pt x="689" y="71"/>
                    <a:pt x="712" y="71"/>
                  </a:cubicBezTo>
                  <a:cubicBezTo>
                    <a:pt x="736" y="71"/>
                    <a:pt x="750" y="86"/>
                    <a:pt x="750" y="111"/>
                  </a:cubicBezTo>
                  <a:cubicBezTo>
                    <a:pt x="750" y="144"/>
                    <a:pt x="750" y="144"/>
                    <a:pt x="750" y="144"/>
                  </a:cubicBezTo>
                  <a:cubicBezTo>
                    <a:pt x="825" y="144"/>
                    <a:pt x="825" y="144"/>
                    <a:pt x="825" y="144"/>
                  </a:cubicBezTo>
                  <a:cubicBezTo>
                    <a:pt x="825" y="111"/>
                    <a:pt x="825" y="111"/>
                    <a:pt x="825" y="111"/>
                  </a:cubicBezTo>
                  <a:cubicBezTo>
                    <a:pt x="825" y="38"/>
                    <a:pt x="775" y="0"/>
                    <a:pt x="712" y="0"/>
                  </a:cubicBezTo>
                  <a:cubicBezTo>
                    <a:pt x="650" y="0"/>
                    <a:pt x="599" y="38"/>
                    <a:pt x="599" y="114"/>
                  </a:cubicBezTo>
                  <a:cubicBezTo>
                    <a:pt x="599" y="355"/>
                    <a:pt x="599" y="355"/>
                    <a:pt x="599" y="355"/>
                  </a:cubicBezTo>
                  <a:cubicBezTo>
                    <a:pt x="599" y="428"/>
                    <a:pt x="650" y="466"/>
                    <a:pt x="712" y="466"/>
                  </a:cubicBezTo>
                  <a:moveTo>
                    <a:pt x="1104" y="461"/>
                  </a:moveTo>
                  <a:cubicBezTo>
                    <a:pt x="1104" y="391"/>
                    <a:pt x="1104" y="391"/>
                    <a:pt x="1104" y="391"/>
                  </a:cubicBezTo>
                  <a:cubicBezTo>
                    <a:pt x="976" y="391"/>
                    <a:pt x="976" y="391"/>
                    <a:pt x="976" y="391"/>
                  </a:cubicBezTo>
                  <a:cubicBezTo>
                    <a:pt x="976" y="264"/>
                    <a:pt x="976" y="264"/>
                    <a:pt x="976" y="264"/>
                  </a:cubicBezTo>
                  <a:cubicBezTo>
                    <a:pt x="1084" y="264"/>
                    <a:pt x="1084" y="264"/>
                    <a:pt x="1084" y="264"/>
                  </a:cubicBezTo>
                  <a:cubicBezTo>
                    <a:pt x="1084" y="194"/>
                    <a:pt x="1084" y="194"/>
                    <a:pt x="1084" y="194"/>
                  </a:cubicBezTo>
                  <a:cubicBezTo>
                    <a:pt x="976" y="194"/>
                    <a:pt x="976" y="194"/>
                    <a:pt x="976" y="194"/>
                  </a:cubicBezTo>
                  <a:cubicBezTo>
                    <a:pt x="976" y="75"/>
                    <a:pt x="976" y="75"/>
                    <a:pt x="976" y="75"/>
                  </a:cubicBezTo>
                  <a:cubicBezTo>
                    <a:pt x="1104" y="75"/>
                    <a:pt x="1104" y="75"/>
                    <a:pt x="1104" y="75"/>
                  </a:cubicBezTo>
                  <a:cubicBezTo>
                    <a:pt x="1104" y="5"/>
                    <a:pt x="1104" y="5"/>
                    <a:pt x="1104" y="5"/>
                  </a:cubicBezTo>
                  <a:cubicBezTo>
                    <a:pt x="901" y="5"/>
                    <a:pt x="901" y="5"/>
                    <a:pt x="901" y="5"/>
                  </a:cubicBezTo>
                  <a:cubicBezTo>
                    <a:pt x="901" y="461"/>
                    <a:pt x="901" y="461"/>
                    <a:pt x="901" y="461"/>
                  </a:cubicBezTo>
                  <a:lnTo>
                    <a:pt x="1104" y="461"/>
                  </a:lnTo>
                  <a:close/>
                  <a:moveTo>
                    <a:pt x="1275" y="466"/>
                  </a:moveTo>
                  <a:cubicBezTo>
                    <a:pt x="1337" y="466"/>
                    <a:pt x="1388" y="421"/>
                    <a:pt x="1388" y="361"/>
                  </a:cubicBezTo>
                  <a:cubicBezTo>
                    <a:pt x="1388" y="325"/>
                    <a:pt x="1388" y="325"/>
                    <a:pt x="1388" y="325"/>
                  </a:cubicBezTo>
                  <a:cubicBezTo>
                    <a:pt x="1388" y="289"/>
                    <a:pt x="1375" y="265"/>
                    <a:pt x="1347" y="242"/>
                  </a:cubicBezTo>
                  <a:cubicBezTo>
                    <a:pt x="1257" y="166"/>
                    <a:pt x="1257" y="166"/>
                    <a:pt x="1257" y="166"/>
                  </a:cubicBezTo>
                  <a:cubicBezTo>
                    <a:pt x="1244" y="155"/>
                    <a:pt x="1236" y="144"/>
                    <a:pt x="1236" y="123"/>
                  </a:cubicBezTo>
                  <a:cubicBezTo>
                    <a:pt x="1236" y="108"/>
                    <a:pt x="1236" y="108"/>
                    <a:pt x="1236" y="108"/>
                  </a:cubicBezTo>
                  <a:cubicBezTo>
                    <a:pt x="1236" y="86"/>
                    <a:pt x="1254" y="71"/>
                    <a:pt x="1275" y="71"/>
                  </a:cubicBezTo>
                  <a:cubicBezTo>
                    <a:pt x="1297" y="71"/>
                    <a:pt x="1312" y="86"/>
                    <a:pt x="1312" y="108"/>
                  </a:cubicBezTo>
                  <a:cubicBezTo>
                    <a:pt x="1312" y="139"/>
                    <a:pt x="1312" y="139"/>
                    <a:pt x="1312" y="139"/>
                  </a:cubicBezTo>
                  <a:cubicBezTo>
                    <a:pt x="1388" y="139"/>
                    <a:pt x="1388" y="139"/>
                    <a:pt x="1388" y="139"/>
                  </a:cubicBezTo>
                  <a:cubicBezTo>
                    <a:pt x="1388" y="108"/>
                    <a:pt x="1388" y="108"/>
                    <a:pt x="1388" y="108"/>
                  </a:cubicBezTo>
                  <a:cubicBezTo>
                    <a:pt x="1388" y="43"/>
                    <a:pt x="1343" y="0"/>
                    <a:pt x="1275" y="0"/>
                  </a:cubicBezTo>
                  <a:cubicBezTo>
                    <a:pt x="1206" y="0"/>
                    <a:pt x="1161" y="45"/>
                    <a:pt x="1161" y="108"/>
                  </a:cubicBezTo>
                  <a:cubicBezTo>
                    <a:pt x="1161" y="131"/>
                    <a:pt x="1161" y="131"/>
                    <a:pt x="1161" y="131"/>
                  </a:cubicBezTo>
                  <a:cubicBezTo>
                    <a:pt x="1161" y="172"/>
                    <a:pt x="1184" y="201"/>
                    <a:pt x="1199" y="214"/>
                  </a:cubicBezTo>
                  <a:cubicBezTo>
                    <a:pt x="1289" y="289"/>
                    <a:pt x="1289" y="289"/>
                    <a:pt x="1289" y="289"/>
                  </a:cubicBezTo>
                  <a:cubicBezTo>
                    <a:pt x="1306" y="304"/>
                    <a:pt x="1312" y="317"/>
                    <a:pt x="1312" y="339"/>
                  </a:cubicBezTo>
                  <a:cubicBezTo>
                    <a:pt x="1312" y="355"/>
                    <a:pt x="1312" y="355"/>
                    <a:pt x="1312" y="355"/>
                  </a:cubicBezTo>
                  <a:cubicBezTo>
                    <a:pt x="1312" y="380"/>
                    <a:pt x="1297" y="395"/>
                    <a:pt x="1275" y="395"/>
                  </a:cubicBezTo>
                  <a:cubicBezTo>
                    <a:pt x="1254" y="395"/>
                    <a:pt x="1236" y="383"/>
                    <a:pt x="1236" y="355"/>
                  </a:cubicBezTo>
                  <a:cubicBezTo>
                    <a:pt x="1236" y="330"/>
                    <a:pt x="1236" y="330"/>
                    <a:pt x="1236" y="330"/>
                  </a:cubicBezTo>
                  <a:cubicBezTo>
                    <a:pt x="1161" y="330"/>
                    <a:pt x="1161" y="330"/>
                    <a:pt x="1161" y="330"/>
                  </a:cubicBezTo>
                  <a:cubicBezTo>
                    <a:pt x="1161" y="362"/>
                    <a:pt x="1161" y="362"/>
                    <a:pt x="1161" y="362"/>
                  </a:cubicBezTo>
                  <a:cubicBezTo>
                    <a:pt x="1161" y="423"/>
                    <a:pt x="1211" y="466"/>
                    <a:pt x="1275" y="466"/>
                  </a:cubicBezTo>
                  <a:moveTo>
                    <a:pt x="1566" y="466"/>
                  </a:moveTo>
                  <a:cubicBezTo>
                    <a:pt x="1629" y="466"/>
                    <a:pt x="1679" y="428"/>
                    <a:pt x="1679" y="353"/>
                  </a:cubicBezTo>
                  <a:cubicBezTo>
                    <a:pt x="1679" y="300"/>
                    <a:pt x="1679" y="300"/>
                    <a:pt x="1679" y="300"/>
                  </a:cubicBezTo>
                  <a:cubicBezTo>
                    <a:pt x="1604" y="300"/>
                    <a:pt x="1604" y="300"/>
                    <a:pt x="1604" y="300"/>
                  </a:cubicBezTo>
                  <a:cubicBezTo>
                    <a:pt x="1604" y="355"/>
                    <a:pt x="1604" y="355"/>
                    <a:pt x="1604" y="355"/>
                  </a:cubicBezTo>
                  <a:cubicBezTo>
                    <a:pt x="1604" y="380"/>
                    <a:pt x="1589" y="395"/>
                    <a:pt x="1566" y="395"/>
                  </a:cubicBezTo>
                  <a:cubicBezTo>
                    <a:pt x="1543" y="395"/>
                    <a:pt x="1528" y="380"/>
                    <a:pt x="1528" y="355"/>
                  </a:cubicBezTo>
                  <a:cubicBezTo>
                    <a:pt x="1528" y="111"/>
                    <a:pt x="1528" y="111"/>
                    <a:pt x="1528" y="111"/>
                  </a:cubicBezTo>
                  <a:cubicBezTo>
                    <a:pt x="1528" y="86"/>
                    <a:pt x="1543" y="71"/>
                    <a:pt x="1566" y="71"/>
                  </a:cubicBezTo>
                  <a:cubicBezTo>
                    <a:pt x="1589" y="71"/>
                    <a:pt x="1604" y="86"/>
                    <a:pt x="1604" y="111"/>
                  </a:cubicBezTo>
                  <a:cubicBezTo>
                    <a:pt x="1604" y="161"/>
                    <a:pt x="1604" y="161"/>
                    <a:pt x="1604" y="161"/>
                  </a:cubicBezTo>
                  <a:cubicBezTo>
                    <a:pt x="1679" y="161"/>
                    <a:pt x="1679" y="161"/>
                    <a:pt x="1679" y="161"/>
                  </a:cubicBezTo>
                  <a:cubicBezTo>
                    <a:pt x="1679" y="111"/>
                    <a:pt x="1679" y="111"/>
                    <a:pt x="1679" y="111"/>
                  </a:cubicBezTo>
                  <a:cubicBezTo>
                    <a:pt x="1679" y="38"/>
                    <a:pt x="1629" y="0"/>
                    <a:pt x="1566" y="0"/>
                  </a:cubicBezTo>
                  <a:cubicBezTo>
                    <a:pt x="1503" y="0"/>
                    <a:pt x="1453" y="38"/>
                    <a:pt x="1453" y="114"/>
                  </a:cubicBezTo>
                  <a:cubicBezTo>
                    <a:pt x="1453" y="355"/>
                    <a:pt x="1453" y="355"/>
                    <a:pt x="1453" y="355"/>
                  </a:cubicBezTo>
                  <a:cubicBezTo>
                    <a:pt x="1453" y="428"/>
                    <a:pt x="1503" y="466"/>
                    <a:pt x="1566" y="466"/>
                  </a:cubicBezTo>
                  <a:moveTo>
                    <a:pt x="1980" y="461"/>
                  </a:moveTo>
                  <a:cubicBezTo>
                    <a:pt x="1980" y="5"/>
                    <a:pt x="1980" y="5"/>
                    <a:pt x="1980" y="5"/>
                  </a:cubicBezTo>
                  <a:cubicBezTo>
                    <a:pt x="1905" y="5"/>
                    <a:pt x="1905" y="5"/>
                    <a:pt x="1905" y="5"/>
                  </a:cubicBezTo>
                  <a:cubicBezTo>
                    <a:pt x="1905" y="194"/>
                    <a:pt x="1905" y="194"/>
                    <a:pt x="1905" y="194"/>
                  </a:cubicBezTo>
                  <a:cubicBezTo>
                    <a:pt x="1830" y="194"/>
                    <a:pt x="1830" y="194"/>
                    <a:pt x="1830" y="194"/>
                  </a:cubicBezTo>
                  <a:cubicBezTo>
                    <a:pt x="1830" y="5"/>
                    <a:pt x="1830" y="5"/>
                    <a:pt x="1830" y="5"/>
                  </a:cubicBezTo>
                  <a:cubicBezTo>
                    <a:pt x="1754" y="5"/>
                    <a:pt x="1754" y="5"/>
                    <a:pt x="1754" y="5"/>
                  </a:cubicBezTo>
                  <a:cubicBezTo>
                    <a:pt x="1754" y="461"/>
                    <a:pt x="1754" y="461"/>
                    <a:pt x="1754" y="461"/>
                  </a:cubicBezTo>
                  <a:cubicBezTo>
                    <a:pt x="1830" y="461"/>
                    <a:pt x="1830" y="461"/>
                    <a:pt x="1830" y="461"/>
                  </a:cubicBezTo>
                  <a:cubicBezTo>
                    <a:pt x="1830" y="264"/>
                    <a:pt x="1830" y="264"/>
                    <a:pt x="1830" y="264"/>
                  </a:cubicBezTo>
                  <a:cubicBezTo>
                    <a:pt x="1905" y="264"/>
                    <a:pt x="1905" y="264"/>
                    <a:pt x="1905" y="264"/>
                  </a:cubicBezTo>
                  <a:cubicBezTo>
                    <a:pt x="1905" y="461"/>
                    <a:pt x="1905" y="461"/>
                    <a:pt x="1905" y="461"/>
                  </a:cubicBezTo>
                  <a:lnTo>
                    <a:pt x="1980" y="461"/>
                  </a:lnTo>
                  <a:close/>
                  <a:moveTo>
                    <a:pt x="2206" y="355"/>
                  </a:moveTo>
                  <a:cubicBezTo>
                    <a:pt x="2206" y="380"/>
                    <a:pt x="2192" y="395"/>
                    <a:pt x="2168" y="395"/>
                  </a:cubicBezTo>
                  <a:cubicBezTo>
                    <a:pt x="2145" y="395"/>
                    <a:pt x="2131" y="380"/>
                    <a:pt x="2131" y="355"/>
                  </a:cubicBezTo>
                  <a:cubicBezTo>
                    <a:pt x="2131" y="111"/>
                    <a:pt x="2131" y="111"/>
                    <a:pt x="2131" y="111"/>
                  </a:cubicBezTo>
                  <a:cubicBezTo>
                    <a:pt x="2131" y="86"/>
                    <a:pt x="2145" y="71"/>
                    <a:pt x="2168" y="71"/>
                  </a:cubicBezTo>
                  <a:cubicBezTo>
                    <a:pt x="2192" y="71"/>
                    <a:pt x="2206" y="86"/>
                    <a:pt x="2206" y="111"/>
                  </a:cubicBezTo>
                  <a:lnTo>
                    <a:pt x="2206" y="355"/>
                  </a:lnTo>
                  <a:close/>
                  <a:moveTo>
                    <a:pt x="2168" y="466"/>
                  </a:moveTo>
                  <a:cubicBezTo>
                    <a:pt x="2231" y="466"/>
                    <a:pt x="2281" y="428"/>
                    <a:pt x="2281" y="353"/>
                  </a:cubicBezTo>
                  <a:cubicBezTo>
                    <a:pt x="2281" y="111"/>
                    <a:pt x="2281" y="111"/>
                    <a:pt x="2281" y="111"/>
                  </a:cubicBezTo>
                  <a:cubicBezTo>
                    <a:pt x="2281" y="38"/>
                    <a:pt x="2231" y="0"/>
                    <a:pt x="2168" y="0"/>
                  </a:cubicBezTo>
                  <a:cubicBezTo>
                    <a:pt x="2106" y="0"/>
                    <a:pt x="2055" y="38"/>
                    <a:pt x="2055" y="114"/>
                  </a:cubicBezTo>
                  <a:cubicBezTo>
                    <a:pt x="2055" y="355"/>
                    <a:pt x="2055" y="355"/>
                    <a:pt x="2055" y="355"/>
                  </a:cubicBezTo>
                  <a:cubicBezTo>
                    <a:pt x="2055" y="428"/>
                    <a:pt x="2106" y="466"/>
                    <a:pt x="2168" y="466"/>
                  </a:cubicBezTo>
                  <a:moveTo>
                    <a:pt x="2505" y="355"/>
                  </a:moveTo>
                  <a:cubicBezTo>
                    <a:pt x="2505" y="380"/>
                    <a:pt x="2490" y="395"/>
                    <a:pt x="2467" y="395"/>
                  </a:cubicBezTo>
                  <a:cubicBezTo>
                    <a:pt x="2444" y="395"/>
                    <a:pt x="2429" y="380"/>
                    <a:pt x="2429" y="355"/>
                  </a:cubicBezTo>
                  <a:cubicBezTo>
                    <a:pt x="2429" y="111"/>
                    <a:pt x="2429" y="111"/>
                    <a:pt x="2429" y="111"/>
                  </a:cubicBezTo>
                  <a:cubicBezTo>
                    <a:pt x="2429" y="86"/>
                    <a:pt x="2444" y="71"/>
                    <a:pt x="2467" y="71"/>
                  </a:cubicBezTo>
                  <a:cubicBezTo>
                    <a:pt x="2490" y="71"/>
                    <a:pt x="2505" y="86"/>
                    <a:pt x="2505" y="111"/>
                  </a:cubicBezTo>
                  <a:lnTo>
                    <a:pt x="2505" y="355"/>
                  </a:lnTo>
                  <a:close/>
                  <a:moveTo>
                    <a:pt x="2467" y="466"/>
                  </a:moveTo>
                  <a:cubicBezTo>
                    <a:pt x="2530" y="466"/>
                    <a:pt x="2580" y="428"/>
                    <a:pt x="2580" y="353"/>
                  </a:cubicBezTo>
                  <a:cubicBezTo>
                    <a:pt x="2580" y="111"/>
                    <a:pt x="2580" y="111"/>
                    <a:pt x="2580" y="111"/>
                  </a:cubicBezTo>
                  <a:cubicBezTo>
                    <a:pt x="2580" y="38"/>
                    <a:pt x="2530" y="0"/>
                    <a:pt x="2467" y="0"/>
                  </a:cubicBezTo>
                  <a:cubicBezTo>
                    <a:pt x="2404" y="0"/>
                    <a:pt x="2354" y="38"/>
                    <a:pt x="2354" y="114"/>
                  </a:cubicBezTo>
                  <a:cubicBezTo>
                    <a:pt x="2354" y="355"/>
                    <a:pt x="2354" y="355"/>
                    <a:pt x="2354" y="355"/>
                  </a:cubicBezTo>
                  <a:cubicBezTo>
                    <a:pt x="2354" y="428"/>
                    <a:pt x="2404" y="466"/>
                    <a:pt x="2467" y="466"/>
                  </a:cubicBezTo>
                  <a:moveTo>
                    <a:pt x="2859" y="461"/>
                  </a:moveTo>
                  <a:cubicBezTo>
                    <a:pt x="2859" y="391"/>
                    <a:pt x="2859" y="391"/>
                    <a:pt x="2859" y="391"/>
                  </a:cubicBezTo>
                  <a:cubicBezTo>
                    <a:pt x="2731" y="391"/>
                    <a:pt x="2731" y="391"/>
                    <a:pt x="2731" y="391"/>
                  </a:cubicBezTo>
                  <a:cubicBezTo>
                    <a:pt x="2731" y="5"/>
                    <a:pt x="2731" y="5"/>
                    <a:pt x="2731" y="5"/>
                  </a:cubicBezTo>
                  <a:cubicBezTo>
                    <a:pt x="2655" y="5"/>
                    <a:pt x="2655" y="5"/>
                    <a:pt x="2655" y="5"/>
                  </a:cubicBezTo>
                  <a:cubicBezTo>
                    <a:pt x="2655" y="461"/>
                    <a:pt x="2655" y="461"/>
                    <a:pt x="2655" y="461"/>
                  </a:cubicBezTo>
                  <a:lnTo>
                    <a:pt x="2859" y="46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" name="Freeform 8"/>
            <p:cNvSpPr>
              <a:spLocks noSelect="1"/>
            </p:cNvSpPr>
            <p:nvPr userDrawn="1"/>
          </p:nvSpPr>
          <p:spPr bwMode="auto">
            <a:xfrm>
              <a:off x="6853" y="1072"/>
              <a:ext cx="390" cy="94"/>
            </a:xfrm>
            <a:custGeom>
              <a:avLst/>
              <a:gdLst>
                <a:gd name="T0" fmla="*/ 0 w 1955"/>
                <a:gd name="T1" fmla="*/ 355 h 466"/>
                <a:gd name="T2" fmla="*/ 75 w 1955"/>
                <a:gd name="T3" fmla="*/ 5 h 466"/>
                <a:gd name="T4" fmla="*/ 112 w 1955"/>
                <a:gd name="T5" fmla="*/ 395 h 466"/>
                <a:gd name="T6" fmla="*/ 150 w 1955"/>
                <a:gd name="T7" fmla="*/ 5 h 466"/>
                <a:gd name="T8" fmla="*/ 226 w 1955"/>
                <a:gd name="T9" fmla="*/ 352 h 466"/>
                <a:gd name="T10" fmla="*/ 518 w 1955"/>
                <a:gd name="T11" fmla="*/ 72 h 466"/>
                <a:gd name="T12" fmla="*/ 271 w 1955"/>
                <a:gd name="T13" fmla="*/ 5 h 466"/>
                <a:gd name="T14" fmla="*/ 356 w 1955"/>
                <a:gd name="T15" fmla="*/ 72 h 466"/>
                <a:gd name="T16" fmla="*/ 432 w 1955"/>
                <a:gd name="T17" fmla="*/ 461 h 466"/>
                <a:gd name="T18" fmla="*/ 518 w 1955"/>
                <a:gd name="T19" fmla="*/ 72 h 466"/>
                <a:gd name="T20" fmla="*/ 671 w 1955"/>
                <a:gd name="T21" fmla="*/ 199 h 466"/>
                <a:gd name="T22" fmla="*/ 636 w 1955"/>
                <a:gd name="T23" fmla="*/ 75 h 466"/>
                <a:gd name="T24" fmla="*/ 712 w 1955"/>
                <a:gd name="T25" fmla="*/ 125 h 466"/>
                <a:gd name="T26" fmla="*/ 787 w 1955"/>
                <a:gd name="T27" fmla="*/ 461 h 466"/>
                <a:gd name="T28" fmla="*/ 749 w 1955"/>
                <a:gd name="T29" fmla="*/ 233 h 466"/>
                <a:gd name="T30" fmla="*/ 787 w 1955"/>
                <a:gd name="T31" fmla="*/ 121 h 466"/>
                <a:gd name="T32" fmla="*/ 561 w 1955"/>
                <a:gd name="T33" fmla="*/ 5 h 466"/>
                <a:gd name="T34" fmla="*/ 636 w 1955"/>
                <a:gd name="T35" fmla="*/ 461 h 466"/>
                <a:gd name="T36" fmla="*/ 671 w 1955"/>
                <a:gd name="T37" fmla="*/ 269 h 466"/>
                <a:gd name="T38" fmla="*/ 712 w 1955"/>
                <a:gd name="T39" fmla="*/ 461 h 466"/>
                <a:gd name="T40" fmla="*/ 1066 w 1955"/>
                <a:gd name="T41" fmla="*/ 461 h 466"/>
                <a:gd name="T42" fmla="*/ 938 w 1955"/>
                <a:gd name="T43" fmla="*/ 391 h 466"/>
                <a:gd name="T44" fmla="*/ 1046 w 1955"/>
                <a:gd name="T45" fmla="*/ 264 h 466"/>
                <a:gd name="T46" fmla="*/ 938 w 1955"/>
                <a:gd name="T47" fmla="*/ 194 h 466"/>
                <a:gd name="T48" fmla="*/ 1066 w 1955"/>
                <a:gd name="T49" fmla="*/ 75 h 466"/>
                <a:gd name="T50" fmla="*/ 862 w 1955"/>
                <a:gd name="T51" fmla="*/ 5 h 466"/>
                <a:gd name="T52" fmla="*/ 1066 w 1955"/>
                <a:gd name="T53" fmla="*/ 461 h 466"/>
                <a:gd name="T54" fmla="*/ 1362 w 1955"/>
                <a:gd name="T55" fmla="*/ 352 h 466"/>
                <a:gd name="T56" fmla="*/ 1286 w 1955"/>
                <a:gd name="T57" fmla="*/ 300 h 466"/>
                <a:gd name="T58" fmla="*/ 1249 w 1955"/>
                <a:gd name="T59" fmla="*/ 395 h 466"/>
                <a:gd name="T60" fmla="*/ 1211 w 1955"/>
                <a:gd name="T61" fmla="*/ 111 h 466"/>
                <a:gd name="T62" fmla="*/ 1286 w 1955"/>
                <a:gd name="T63" fmla="*/ 111 h 466"/>
                <a:gd name="T64" fmla="*/ 1362 w 1955"/>
                <a:gd name="T65" fmla="*/ 161 h 466"/>
                <a:gd name="T66" fmla="*/ 1249 w 1955"/>
                <a:gd name="T67" fmla="*/ 0 h 466"/>
                <a:gd name="T68" fmla="*/ 1136 w 1955"/>
                <a:gd name="T69" fmla="*/ 355 h 466"/>
                <a:gd name="T70" fmla="*/ 1663 w 1955"/>
                <a:gd name="T71" fmla="*/ 461 h 466"/>
                <a:gd name="T72" fmla="*/ 1588 w 1955"/>
                <a:gd name="T73" fmla="*/ 5 h 466"/>
                <a:gd name="T74" fmla="*/ 1512 w 1955"/>
                <a:gd name="T75" fmla="*/ 194 h 466"/>
                <a:gd name="T76" fmla="*/ 1437 w 1955"/>
                <a:gd name="T77" fmla="*/ 5 h 466"/>
                <a:gd name="T78" fmla="*/ 1512 w 1955"/>
                <a:gd name="T79" fmla="*/ 461 h 466"/>
                <a:gd name="T80" fmla="*/ 1588 w 1955"/>
                <a:gd name="T81" fmla="*/ 264 h 466"/>
                <a:gd name="T82" fmla="*/ 1663 w 1955"/>
                <a:gd name="T83" fmla="*/ 461 h 466"/>
                <a:gd name="T84" fmla="*/ 1955 w 1955"/>
                <a:gd name="T85" fmla="*/ 5 h 466"/>
                <a:gd name="T86" fmla="*/ 1708 w 1955"/>
                <a:gd name="T87" fmla="*/ 72 h 466"/>
                <a:gd name="T88" fmla="*/ 1794 w 1955"/>
                <a:gd name="T89" fmla="*/ 461 h 466"/>
                <a:gd name="T90" fmla="*/ 1869 w 1955"/>
                <a:gd name="T91" fmla="*/ 72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55" h="466">
                  <a:moveTo>
                    <a:pt x="112" y="466"/>
                  </a:moveTo>
                  <a:cubicBezTo>
                    <a:pt x="50" y="466"/>
                    <a:pt x="0" y="428"/>
                    <a:pt x="0" y="35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355"/>
                    <a:pt x="75" y="355"/>
                    <a:pt x="75" y="355"/>
                  </a:cubicBezTo>
                  <a:cubicBezTo>
                    <a:pt x="75" y="380"/>
                    <a:pt x="89" y="395"/>
                    <a:pt x="112" y="395"/>
                  </a:cubicBezTo>
                  <a:cubicBezTo>
                    <a:pt x="135" y="395"/>
                    <a:pt x="150" y="380"/>
                    <a:pt x="150" y="355"/>
                  </a:cubicBezTo>
                  <a:cubicBezTo>
                    <a:pt x="150" y="5"/>
                    <a:pt x="150" y="5"/>
                    <a:pt x="150" y="5"/>
                  </a:cubicBezTo>
                  <a:cubicBezTo>
                    <a:pt x="226" y="5"/>
                    <a:pt x="226" y="5"/>
                    <a:pt x="226" y="5"/>
                  </a:cubicBezTo>
                  <a:cubicBezTo>
                    <a:pt x="226" y="352"/>
                    <a:pt x="226" y="352"/>
                    <a:pt x="226" y="352"/>
                  </a:cubicBezTo>
                  <a:cubicBezTo>
                    <a:pt x="226" y="428"/>
                    <a:pt x="175" y="466"/>
                    <a:pt x="112" y="466"/>
                  </a:cubicBezTo>
                  <a:moveTo>
                    <a:pt x="518" y="72"/>
                  </a:moveTo>
                  <a:cubicBezTo>
                    <a:pt x="518" y="5"/>
                    <a:pt x="518" y="5"/>
                    <a:pt x="518" y="5"/>
                  </a:cubicBezTo>
                  <a:cubicBezTo>
                    <a:pt x="271" y="5"/>
                    <a:pt x="271" y="5"/>
                    <a:pt x="271" y="5"/>
                  </a:cubicBezTo>
                  <a:cubicBezTo>
                    <a:pt x="271" y="72"/>
                    <a:pt x="271" y="72"/>
                    <a:pt x="271" y="72"/>
                  </a:cubicBezTo>
                  <a:cubicBezTo>
                    <a:pt x="356" y="72"/>
                    <a:pt x="356" y="72"/>
                    <a:pt x="356" y="72"/>
                  </a:cubicBezTo>
                  <a:cubicBezTo>
                    <a:pt x="356" y="461"/>
                    <a:pt x="356" y="461"/>
                    <a:pt x="356" y="461"/>
                  </a:cubicBezTo>
                  <a:cubicBezTo>
                    <a:pt x="432" y="461"/>
                    <a:pt x="432" y="461"/>
                    <a:pt x="432" y="461"/>
                  </a:cubicBezTo>
                  <a:cubicBezTo>
                    <a:pt x="432" y="72"/>
                    <a:pt x="432" y="72"/>
                    <a:pt x="432" y="72"/>
                  </a:cubicBezTo>
                  <a:lnTo>
                    <a:pt x="518" y="72"/>
                  </a:lnTo>
                  <a:close/>
                  <a:moveTo>
                    <a:pt x="712" y="148"/>
                  </a:moveTo>
                  <a:cubicBezTo>
                    <a:pt x="712" y="181"/>
                    <a:pt x="704" y="199"/>
                    <a:pt x="671" y="199"/>
                  </a:cubicBezTo>
                  <a:cubicBezTo>
                    <a:pt x="636" y="199"/>
                    <a:pt x="636" y="199"/>
                    <a:pt x="636" y="199"/>
                  </a:cubicBezTo>
                  <a:cubicBezTo>
                    <a:pt x="636" y="75"/>
                    <a:pt x="636" y="75"/>
                    <a:pt x="636" y="75"/>
                  </a:cubicBezTo>
                  <a:cubicBezTo>
                    <a:pt x="671" y="75"/>
                    <a:pt x="671" y="75"/>
                    <a:pt x="671" y="75"/>
                  </a:cubicBezTo>
                  <a:cubicBezTo>
                    <a:pt x="704" y="75"/>
                    <a:pt x="712" y="93"/>
                    <a:pt x="712" y="125"/>
                  </a:cubicBezTo>
                  <a:lnTo>
                    <a:pt x="712" y="148"/>
                  </a:lnTo>
                  <a:close/>
                  <a:moveTo>
                    <a:pt x="787" y="461"/>
                  </a:moveTo>
                  <a:cubicBezTo>
                    <a:pt x="787" y="314"/>
                    <a:pt x="787" y="314"/>
                    <a:pt x="787" y="314"/>
                  </a:cubicBezTo>
                  <a:cubicBezTo>
                    <a:pt x="787" y="272"/>
                    <a:pt x="775" y="247"/>
                    <a:pt x="749" y="233"/>
                  </a:cubicBezTo>
                  <a:cubicBezTo>
                    <a:pt x="775" y="219"/>
                    <a:pt x="787" y="193"/>
                    <a:pt x="787" y="153"/>
                  </a:cubicBezTo>
                  <a:cubicBezTo>
                    <a:pt x="787" y="121"/>
                    <a:pt x="787" y="121"/>
                    <a:pt x="787" y="121"/>
                  </a:cubicBezTo>
                  <a:cubicBezTo>
                    <a:pt x="787" y="47"/>
                    <a:pt x="749" y="5"/>
                    <a:pt x="676" y="5"/>
                  </a:cubicBezTo>
                  <a:cubicBezTo>
                    <a:pt x="561" y="5"/>
                    <a:pt x="561" y="5"/>
                    <a:pt x="561" y="5"/>
                  </a:cubicBezTo>
                  <a:cubicBezTo>
                    <a:pt x="561" y="461"/>
                    <a:pt x="561" y="461"/>
                    <a:pt x="561" y="461"/>
                  </a:cubicBezTo>
                  <a:cubicBezTo>
                    <a:pt x="636" y="461"/>
                    <a:pt x="636" y="461"/>
                    <a:pt x="636" y="461"/>
                  </a:cubicBezTo>
                  <a:cubicBezTo>
                    <a:pt x="636" y="269"/>
                    <a:pt x="636" y="269"/>
                    <a:pt x="636" y="269"/>
                  </a:cubicBezTo>
                  <a:cubicBezTo>
                    <a:pt x="671" y="269"/>
                    <a:pt x="671" y="269"/>
                    <a:pt x="671" y="269"/>
                  </a:cubicBezTo>
                  <a:cubicBezTo>
                    <a:pt x="704" y="269"/>
                    <a:pt x="712" y="286"/>
                    <a:pt x="712" y="319"/>
                  </a:cubicBezTo>
                  <a:cubicBezTo>
                    <a:pt x="712" y="461"/>
                    <a:pt x="712" y="461"/>
                    <a:pt x="712" y="461"/>
                  </a:cubicBezTo>
                  <a:lnTo>
                    <a:pt x="787" y="461"/>
                  </a:lnTo>
                  <a:close/>
                  <a:moveTo>
                    <a:pt x="1066" y="461"/>
                  </a:moveTo>
                  <a:cubicBezTo>
                    <a:pt x="1066" y="391"/>
                    <a:pt x="1066" y="391"/>
                    <a:pt x="1066" y="391"/>
                  </a:cubicBezTo>
                  <a:cubicBezTo>
                    <a:pt x="938" y="391"/>
                    <a:pt x="938" y="391"/>
                    <a:pt x="938" y="391"/>
                  </a:cubicBezTo>
                  <a:cubicBezTo>
                    <a:pt x="938" y="264"/>
                    <a:pt x="938" y="264"/>
                    <a:pt x="938" y="264"/>
                  </a:cubicBezTo>
                  <a:cubicBezTo>
                    <a:pt x="1046" y="264"/>
                    <a:pt x="1046" y="264"/>
                    <a:pt x="1046" y="264"/>
                  </a:cubicBezTo>
                  <a:cubicBezTo>
                    <a:pt x="1046" y="194"/>
                    <a:pt x="1046" y="194"/>
                    <a:pt x="1046" y="194"/>
                  </a:cubicBezTo>
                  <a:cubicBezTo>
                    <a:pt x="938" y="194"/>
                    <a:pt x="938" y="194"/>
                    <a:pt x="938" y="194"/>
                  </a:cubicBezTo>
                  <a:cubicBezTo>
                    <a:pt x="938" y="75"/>
                    <a:pt x="938" y="75"/>
                    <a:pt x="938" y="75"/>
                  </a:cubicBezTo>
                  <a:cubicBezTo>
                    <a:pt x="1066" y="75"/>
                    <a:pt x="1066" y="75"/>
                    <a:pt x="1066" y="75"/>
                  </a:cubicBezTo>
                  <a:cubicBezTo>
                    <a:pt x="1066" y="5"/>
                    <a:pt x="1066" y="5"/>
                    <a:pt x="1066" y="5"/>
                  </a:cubicBezTo>
                  <a:cubicBezTo>
                    <a:pt x="862" y="5"/>
                    <a:pt x="862" y="5"/>
                    <a:pt x="862" y="5"/>
                  </a:cubicBezTo>
                  <a:cubicBezTo>
                    <a:pt x="862" y="461"/>
                    <a:pt x="862" y="461"/>
                    <a:pt x="862" y="461"/>
                  </a:cubicBezTo>
                  <a:lnTo>
                    <a:pt x="1066" y="461"/>
                  </a:lnTo>
                  <a:close/>
                  <a:moveTo>
                    <a:pt x="1249" y="466"/>
                  </a:moveTo>
                  <a:cubicBezTo>
                    <a:pt x="1312" y="466"/>
                    <a:pt x="1362" y="428"/>
                    <a:pt x="1362" y="352"/>
                  </a:cubicBezTo>
                  <a:cubicBezTo>
                    <a:pt x="1362" y="300"/>
                    <a:pt x="1362" y="300"/>
                    <a:pt x="1362" y="300"/>
                  </a:cubicBezTo>
                  <a:cubicBezTo>
                    <a:pt x="1286" y="300"/>
                    <a:pt x="1286" y="300"/>
                    <a:pt x="1286" y="300"/>
                  </a:cubicBezTo>
                  <a:cubicBezTo>
                    <a:pt x="1286" y="355"/>
                    <a:pt x="1286" y="355"/>
                    <a:pt x="1286" y="355"/>
                  </a:cubicBezTo>
                  <a:cubicBezTo>
                    <a:pt x="1286" y="380"/>
                    <a:pt x="1272" y="395"/>
                    <a:pt x="1249" y="395"/>
                  </a:cubicBezTo>
                  <a:cubicBezTo>
                    <a:pt x="1226" y="395"/>
                    <a:pt x="1211" y="380"/>
                    <a:pt x="1211" y="355"/>
                  </a:cubicBezTo>
                  <a:cubicBezTo>
                    <a:pt x="1211" y="111"/>
                    <a:pt x="1211" y="111"/>
                    <a:pt x="1211" y="111"/>
                  </a:cubicBezTo>
                  <a:cubicBezTo>
                    <a:pt x="1211" y="86"/>
                    <a:pt x="1226" y="70"/>
                    <a:pt x="1249" y="70"/>
                  </a:cubicBezTo>
                  <a:cubicBezTo>
                    <a:pt x="1272" y="70"/>
                    <a:pt x="1286" y="86"/>
                    <a:pt x="1286" y="111"/>
                  </a:cubicBezTo>
                  <a:cubicBezTo>
                    <a:pt x="1286" y="161"/>
                    <a:pt x="1286" y="161"/>
                    <a:pt x="1286" y="161"/>
                  </a:cubicBezTo>
                  <a:cubicBezTo>
                    <a:pt x="1362" y="161"/>
                    <a:pt x="1362" y="161"/>
                    <a:pt x="1362" y="161"/>
                  </a:cubicBezTo>
                  <a:cubicBezTo>
                    <a:pt x="1362" y="111"/>
                    <a:pt x="1362" y="111"/>
                    <a:pt x="1362" y="111"/>
                  </a:cubicBezTo>
                  <a:cubicBezTo>
                    <a:pt x="1362" y="37"/>
                    <a:pt x="1312" y="0"/>
                    <a:pt x="1249" y="0"/>
                  </a:cubicBezTo>
                  <a:cubicBezTo>
                    <a:pt x="1186" y="0"/>
                    <a:pt x="1136" y="37"/>
                    <a:pt x="1136" y="113"/>
                  </a:cubicBezTo>
                  <a:cubicBezTo>
                    <a:pt x="1136" y="355"/>
                    <a:pt x="1136" y="355"/>
                    <a:pt x="1136" y="355"/>
                  </a:cubicBezTo>
                  <a:cubicBezTo>
                    <a:pt x="1136" y="428"/>
                    <a:pt x="1186" y="466"/>
                    <a:pt x="1249" y="466"/>
                  </a:cubicBezTo>
                  <a:moveTo>
                    <a:pt x="1663" y="461"/>
                  </a:moveTo>
                  <a:cubicBezTo>
                    <a:pt x="1663" y="5"/>
                    <a:pt x="1663" y="5"/>
                    <a:pt x="1663" y="5"/>
                  </a:cubicBezTo>
                  <a:cubicBezTo>
                    <a:pt x="1588" y="5"/>
                    <a:pt x="1588" y="5"/>
                    <a:pt x="1588" y="5"/>
                  </a:cubicBezTo>
                  <a:cubicBezTo>
                    <a:pt x="1588" y="194"/>
                    <a:pt x="1588" y="194"/>
                    <a:pt x="1588" y="194"/>
                  </a:cubicBezTo>
                  <a:cubicBezTo>
                    <a:pt x="1512" y="194"/>
                    <a:pt x="1512" y="194"/>
                    <a:pt x="1512" y="194"/>
                  </a:cubicBezTo>
                  <a:cubicBezTo>
                    <a:pt x="1512" y="5"/>
                    <a:pt x="1512" y="5"/>
                    <a:pt x="1512" y="5"/>
                  </a:cubicBezTo>
                  <a:cubicBezTo>
                    <a:pt x="1437" y="5"/>
                    <a:pt x="1437" y="5"/>
                    <a:pt x="1437" y="5"/>
                  </a:cubicBezTo>
                  <a:cubicBezTo>
                    <a:pt x="1437" y="461"/>
                    <a:pt x="1437" y="461"/>
                    <a:pt x="1437" y="461"/>
                  </a:cubicBezTo>
                  <a:cubicBezTo>
                    <a:pt x="1512" y="461"/>
                    <a:pt x="1512" y="461"/>
                    <a:pt x="1512" y="461"/>
                  </a:cubicBezTo>
                  <a:cubicBezTo>
                    <a:pt x="1512" y="264"/>
                    <a:pt x="1512" y="264"/>
                    <a:pt x="1512" y="264"/>
                  </a:cubicBezTo>
                  <a:cubicBezTo>
                    <a:pt x="1588" y="264"/>
                    <a:pt x="1588" y="264"/>
                    <a:pt x="1588" y="264"/>
                  </a:cubicBezTo>
                  <a:cubicBezTo>
                    <a:pt x="1588" y="461"/>
                    <a:pt x="1588" y="461"/>
                    <a:pt x="1588" y="461"/>
                  </a:cubicBezTo>
                  <a:lnTo>
                    <a:pt x="1663" y="461"/>
                  </a:lnTo>
                  <a:close/>
                  <a:moveTo>
                    <a:pt x="1955" y="72"/>
                  </a:moveTo>
                  <a:cubicBezTo>
                    <a:pt x="1955" y="5"/>
                    <a:pt x="1955" y="5"/>
                    <a:pt x="1955" y="5"/>
                  </a:cubicBezTo>
                  <a:cubicBezTo>
                    <a:pt x="1708" y="5"/>
                    <a:pt x="1708" y="5"/>
                    <a:pt x="1708" y="5"/>
                  </a:cubicBezTo>
                  <a:cubicBezTo>
                    <a:pt x="1708" y="72"/>
                    <a:pt x="1708" y="72"/>
                    <a:pt x="1708" y="72"/>
                  </a:cubicBezTo>
                  <a:cubicBezTo>
                    <a:pt x="1794" y="72"/>
                    <a:pt x="1794" y="72"/>
                    <a:pt x="1794" y="72"/>
                  </a:cubicBezTo>
                  <a:cubicBezTo>
                    <a:pt x="1794" y="461"/>
                    <a:pt x="1794" y="461"/>
                    <a:pt x="1794" y="461"/>
                  </a:cubicBezTo>
                  <a:cubicBezTo>
                    <a:pt x="1869" y="461"/>
                    <a:pt x="1869" y="461"/>
                    <a:pt x="1869" y="461"/>
                  </a:cubicBezTo>
                  <a:cubicBezTo>
                    <a:pt x="1869" y="72"/>
                    <a:pt x="1869" y="72"/>
                    <a:pt x="1869" y="72"/>
                  </a:cubicBezTo>
                  <a:lnTo>
                    <a:pt x="1955" y="72"/>
                  </a:lnTo>
                  <a:close/>
                </a:path>
              </a:pathLst>
            </a:custGeom>
            <a:solidFill>
              <a:srgbClr val="E4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grpSp>
        <p:nvGrpSpPr>
          <p:cNvPr id="3" name="Group 4"/>
          <p:cNvGrpSpPr>
            <a:grpSpLocks noSelect="1" noChangeAspect="1"/>
          </p:cNvGrpSpPr>
          <p:nvPr userDrawn="1"/>
        </p:nvGrpSpPr>
        <p:grpSpPr bwMode="gray">
          <a:xfrm>
            <a:off x="0" y="473075"/>
            <a:ext cx="6096000" cy="771525"/>
            <a:chOff x="0" y="298"/>
            <a:chExt cx="3840" cy="486"/>
          </a:xfrm>
        </p:grpSpPr>
        <p:sp>
          <p:nvSpPr>
            <p:cNvPr id="5" name="Rectangle 5"/>
            <p:cNvSpPr>
              <a:spLocks noSelect="1" noChangeArrowheads="1"/>
            </p:cNvSpPr>
            <p:nvPr userDrawn="1"/>
          </p:nvSpPr>
          <p:spPr bwMode="gray">
            <a:xfrm>
              <a:off x="0" y="298"/>
              <a:ext cx="3840" cy="4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" name="Freeform 6"/>
            <p:cNvSpPr>
              <a:spLocks noSelect="1" noEditPoints="1"/>
            </p:cNvSpPr>
            <p:nvPr userDrawn="1"/>
          </p:nvSpPr>
          <p:spPr bwMode="gray">
            <a:xfrm>
              <a:off x="210" y="415"/>
              <a:ext cx="3490" cy="264"/>
            </a:xfrm>
            <a:custGeom>
              <a:avLst/>
              <a:gdLst>
                <a:gd name="T0" fmla="*/ 27113 w 27924"/>
                <a:gd name="T1" fmla="*/ 24 h 2113"/>
                <a:gd name="T2" fmla="*/ 27616 w 27924"/>
                <a:gd name="T3" fmla="*/ 2089 h 2113"/>
                <a:gd name="T4" fmla="*/ 25767 w 27924"/>
                <a:gd name="T5" fmla="*/ 503 h 2113"/>
                <a:gd name="T6" fmla="*/ 26449 w 27924"/>
                <a:gd name="T7" fmla="*/ 503 h 2113"/>
                <a:gd name="T8" fmla="*/ 26449 w 27924"/>
                <a:gd name="T9" fmla="*/ 1598 h 2113"/>
                <a:gd name="T10" fmla="*/ 25072 w 27924"/>
                <a:gd name="T11" fmla="*/ 2089 h 2113"/>
                <a:gd name="T12" fmla="*/ 23786 w 27924"/>
                <a:gd name="T13" fmla="*/ 330 h 2113"/>
                <a:gd name="T14" fmla="*/ 22835 w 27924"/>
                <a:gd name="T15" fmla="*/ 880 h 2113"/>
                <a:gd name="T16" fmla="*/ 22835 w 27924"/>
                <a:gd name="T17" fmla="*/ 880 h 2113"/>
                <a:gd name="T18" fmla="*/ 22152 w 27924"/>
                <a:gd name="T19" fmla="*/ 2089 h 2113"/>
                <a:gd name="T20" fmla="*/ 23176 w 27924"/>
                <a:gd name="T21" fmla="*/ 2089 h 2113"/>
                <a:gd name="T22" fmla="*/ 21270 w 27924"/>
                <a:gd name="T23" fmla="*/ 342 h 2113"/>
                <a:gd name="T24" fmla="*/ 21623 w 27924"/>
                <a:gd name="T25" fmla="*/ 1060 h 2113"/>
                <a:gd name="T26" fmla="*/ 20770 w 27924"/>
                <a:gd name="T27" fmla="*/ 2089 h 2113"/>
                <a:gd name="T28" fmla="*/ 21452 w 27924"/>
                <a:gd name="T29" fmla="*/ 2089 h 2113"/>
                <a:gd name="T30" fmla="*/ 19436 w 27924"/>
                <a:gd name="T31" fmla="*/ 330 h 2113"/>
                <a:gd name="T32" fmla="*/ 20555 w 27924"/>
                <a:gd name="T33" fmla="*/ 330 h 2113"/>
                <a:gd name="T34" fmla="*/ 18574 w 27924"/>
                <a:gd name="T35" fmla="*/ 560 h 2113"/>
                <a:gd name="T36" fmla="*/ 19262 w 27924"/>
                <a:gd name="T37" fmla="*/ 629 h 2113"/>
                <a:gd name="T38" fmla="*/ 18406 w 27924"/>
                <a:gd name="T39" fmla="*/ 970 h 2113"/>
                <a:gd name="T40" fmla="*/ 18574 w 27924"/>
                <a:gd name="T41" fmla="*/ 1610 h 2113"/>
                <a:gd name="T42" fmla="*/ 19262 w 27924"/>
                <a:gd name="T43" fmla="*/ 1634 h 2113"/>
                <a:gd name="T44" fmla="*/ 17940 w 27924"/>
                <a:gd name="T45" fmla="*/ 2089 h 2113"/>
                <a:gd name="T46" fmla="*/ 16420 w 27924"/>
                <a:gd name="T47" fmla="*/ 24 h 2113"/>
                <a:gd name="T48" fmla="*/ 16922 w 27924"/>
                <a:gd name="T49" fmla="*/ 2089 h 2113"/>
                <a:gd name="T50" fmla="*/ 15408 w 27924"/>
                <a:gd name="T51" fmla="*/ 2089 h 2113"/>
                <a:gd name="T52" fmla="*/ 14268 w 27924"/>
                <a:gd name="T53" fmla="*/ 868 h 2113"/>
                <a:gd name="T54" fmla="*/ 13856 w 27924"/>
                <a:gd name="T55" fmla="*/ 689 h 2113"/>
                <a:gd name="T56" fmla="*/ 15040 w 27924"/>
                <a:gd name="T57" fmla="*/ 2089 h 2113"/>
                <a:gd name="T58" fmla="*/ 12644 w 27924"/>
                <a:gd name="T59" fmla="*/ 342 h 2113"/>
                <a:gd name="T60" fmla="*/ 12665 w 27924"/>
                <a:gd name="T61" fmla="*/ 24 h 2113"/>
                <a:gd name="T62" fmla="*/ 11432 w 27924"/>
                <a:gd name="T63" fmla="*/ 880 h 2113"/>
                <a:gd name="T64" fmla="*/ 11432 w 27924"/>
                <a:gd name="T65" fmla="*/ 880 h 2113"/>
                <a:gd name="T66" fmla="*/ 10750 w 27924"/>
                <a:gd name="T67" fmla="*/ 2089 h 2113"/>
                <a:gd name="T68" fmla="*/ 11773 w 27924"/>
                <a:gd name="T69" fmla="*/ 2089 h 2113"/>
                <a:gd name="T70" fmla="*/ 9053 w 27924"/>
                <a:gd name="T71" fmla="*/ 560 h 2113"/>
                <a:gd name="T72" fmla="*/ 9742 w 27924"/>
                <a:gd name="T73" fmla="*/ 629 h 2113"/>
                <a:gd name="T74" fmla="*/ 8886 w 27924"/>
                <a:gd name="T75" fmla="*/ 970 h 2113"/>
                <a:gd name="T76" fmla="*/ 9053 w 27924"/>
                <a:gd name="T77" fmla="*/ 1610 h 2113"/>
                <a:gd name="T78" fmla="*/ 9742 w 27924"/>
                <a:gd name="T79" fmla="*/ 1634 h 2113"/>
                <a:gd name="T80" fmla="*/ 7773 w 27924"/>
                <a:gd name="T81" fmla="*/ 560 h 2113"/>
                <a:gd name="T82" fmla="*/ 8461 w 27924"/>
                <a:gd name="T83" fmla="*/ 629 h 2113"/>
                <a:gd name="T84" fmla="*/ 7605 w 27924"/>
                <a:gd name="T85" fmla="*/ 970 h 2113"/>
                <a:gd name="T86" fmla="*/ 7773 w 27924"/>
                <a:gd name="T87" fmla="*/ 1610 h 2113"/>
                <a:gd name="T88" fmla="*/ 8461 w 27924"/>
                <a:gd name="T89" fmla="*/ 1634 h 2113"/>
                <a:gd name="T90" fmla="*/ 7067 w 27924"/>
                <a:gd name="T91" fmla="*/ 1197 h 2113"/>
                <a:gd name="T92" fmla="*/ 7157 w 27924"/>
                <a:gd name="T93" fmla="*/ 24 h 2113"/>
                <a:gd name="T94" fmla="*/ 5867 w 27924"/>
                <a:gd name="T95" fmla="*/ 24 h 2113"/>
                <a:gd name="T96" fmla="*/ 4751 w 27924"/>
                <a:gd name="T97" fmla="*/ 2089 h 2113"/>
                <a:gd name="T98" fmla="*/ 4386 w 27924"/>
                <a:gd name="T99" fmla="*/ 2089 h 2113"/>
                <a:gd name="T100" fmla="*/ 3722 w 27924"/>
                <a:gd name="T101" fmla="*/ 1634 h 2113"/>
                <a:gd name="T102" fmla="*/ 3034 w 27924"/>
                <a:gd name="T103" fmla="*/ 491 h 2113"/>
                <a:gd name="T104" fmla="*/ 3722 w 27924"/>
                <a:gd name="T105" fmla="*/ 491 h 2113"/>
                <a:gd name="T106" fmla="*/ 3273 w 27924"/>
                <a:gd name="T107" fmla="*/ 1311 h 2113"/>
                <a:gd name="T108" fmla="*/ 3034 w 27924"/>
                <a:gd name="T109" fmla="*/ 1496 h 2113"/>
                <a:gd name="T110" fmla="*/ 2393 w 27924"/>
                <a:gd name="T111" fmla="*/ 1598 h 2113"/>
                <a:gd name="T112" fmla="*/ 1711 w 27924"/>
                <a:gd name="T113" fmla="*/ 1610 h 2113"/>
                <a:gd name="T114" fmla="*/ 2393 w 27924"/>
                <a:gd name="T115" fmla="*/ 1598 h 2113"/>
                <a:gd name="T116" fmla="*/ 499 w 27924"/>
                <a:gd name="T117" fmla="*/ 1221 h 2113"/>
                <a:gd name="T118" fmla="*/ 341 w 27924"/>
                <a:gd name="T119" fmla="*/ 904 h 2113"/>
                <a:gd name="T120" fmla="*/ 1023 w 27924"/>
                <a:gd name="T121" fmla="*/ 1562 h 2113"/>
                <a:gd name="T122" fmla="*/ 520 w 27924"/>
                <a:gd name="T123" fmla="*/ 24 h 2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924" h="2113">
                  <a:moveTo>
                    <a:pt x="27924" y="2089"/>
                  </a:moveTo>
                  <a:cubicBezTo>
                    <a:pt x="27924" y="24"/>
                    <a:pt x="27924" y="24"/>
                    <a:pt x="27924" y="24"/>
                  </a:cubicBezTo>
                  <a:cubicBezTo>
                    <a:pt x="27592" y="24"/>
                    <a:pt x="27592" y="24"/>
                    <a:pt x="27592" y="24"/>
                  </a:cubicBezTo>
                  <a:cubicBezTo>
                    <a:pt x="27592" y="1317"/>
                    <a:pt x="27592" y="1317"/>
                    <a:pt x="27592" y="1317"/>
                  </a:cubicBezTo>
                  <a:cubicBezTo>
                    <a:pt x="27113" y="24"/>
                    <a:pt x="27113" y="24"/>
                    <a:pt x="27113" y="24"/>
                  </a:cubicBezTo>
                  <a:cubicBezTo>
                    <a:pt x="26808" y="24"/>
                    <a:pt x="26808" y="24"/>
                    <a:pt x="26808" y="24"/>
                  </a:cubicBezTo>
                  <a:cubicBezTo>
                    <a:pt x="26808" y="2089"/>
                    <a:pt x="26808" y="2089"/>
                    <a:pt x="26808" y="2089"/>
                  </a:cubicBezTo>
                  <a:cubicBezTo>
                    <a:pt x="27137" y="2089"/>
                    <a:pt x="27137" y="2089"/>
                    <a:pt x="27137" y="2089"/>
                  </a:cubicBezTo>
                  <a:cubicBezTo>
                    <a:pt x="27137" y="814"/>
                    <a:pt x="27137" y="814"/>
                    <a:pt x="27137" y="814"/>
                  </a:cubicBezTo>
                  <a:cubicBezTo>
                    <a:pt x="27616" y="2089"/>
                    <a:pt x="27616" y="2089"/>
                    <a:pt x="27616" y="2089"/>
                  </a:cubicBezTo>
                  <a:lnTo>
                    <a:pt x="27924" y="2089"/>
                  </a:lnTo>
                  <a:close/>
                  <a:moveTo>
                    <a:pt x="26108" y="1610"/>
                  </a:moveTo>
                  <a:cubicBezTo>
                    <a:pt x="26108" y="1724"/>
                    <a:pt x="26042" y="1790"/>
                    <a:pt x="25937" y="1790"/>
                  </a:cubicBezTo>
                  <a:cubicBezTo>
                    <a:pt x="25832" y="1790"/>
                    <a:pt x="25767" y="1724"/>
                    <a:pt x="25767" y="1610"/>
                  </a:cubicBezTo>
                  <a:cubicBezTo>
                    <a:pt x="25767" y="503"/>
                    <a:pt x="25767" y="503"/>
                    <a:pt x="25767" y="503"/>
                  </a:cubicBezTo>
                  <a:cubicBezTo>
                    <a:pt x="25767" y="389"/>
                    <a:pt x="25832" y="321"/>
                    <a:pt x="25937" y="321"/>
                  </a:cubicBezTo>
                  <a:cubicBezTo>
                    <a:pt x="26042" y="321"/>
                    <a:pt x="26108" y="389"/>
                    <a:pt x="26108" y="503"/>
                  </a:cubicBezTo>
                  <a:lnTo>
                    <a:pt x="26108" y="1610"/>
                  </a:lnTo>
                  <a:close/>
                  <a:moveTo>
                    <a:pt x="26449" y="1598"/>
                  </a:moveTo>
                  <a:cubicBezTo>
                    <a:pt x="26449" y="503"/>
                    <a:pt x="26449" y="503"/>
                    <a:pt x="26449" y="503"/>
                  </a:cubicBezTo>
                  <a:cubicBezTo>
                    <a:pt x="26449" y="171"/>
                    <a:pt x="26221" y="0"/>
                    <a:pt x="25937" y="0"/>
                  </a:cubicBezTo>
                  <a:cubicBezTo>
                    <a:pt x="25653" y="0"/>
                    <a:pt x="25426" y="171"/>
                    <a:pt x="25426" y="515"/>
                  </a:cubicBezTo>
                  <a:cubicBezTo>
                    <a:pt x="25426" y="1610"/>
                    <a:pt x="25426" y="1610"/>
                    <a:pt x="25426" y="1610"/>
                  </a:cubicBezTo>
                  <a:cubicBezTo>
                    <a:pt x="25426" y="1939"/>
                    <a:pt x="25653" y="2113"/>
                    <a:pt x="25937" y="2113"/>
                  </a:cubicBezTo>
                  <a:cubicBezTo>
                    <a:pt x="26221" y="2113"/>
                    <a:pt x="26449" y="1939"/>
                    <a:pt x="26449" y="1598"/>
                  </a:cubicBezTo>
                  <a:close/>
                  <a:moveTo>
                    <a:pt x="25072" y="2089"/>
                  </a:moveTo>
                  <a:cubicBezTo>
                    <a:pt x="25072" y="24"/>
                    <a:pt x="25072" y="24"/>
                    <a:pt x="25072" y="24"/>
                  </a:cubicBezTo>
                  <a:cubicBezTo>
                    <a:pt x="24731" y="24"/>
                    <a:pt x="24731" y="24"/>
                    <a:pt x="24731" y="24"/>
                  </a:cubicBezTo>
                  <a:cubicBezTo>
                    <a:pt x="24731" y="2089"/>
                    <a:pt x="24731" y="2089"/>
                    <a:pt x="24731" y="2089"/>
                  </a:cubicBezTo>
                  <a:lnTo>
                    <a:pt x="25072" y="2089"/>
                  </a:lnTo>
                  <a:close/>
                  <a:moveTo>
                    <a:pt x="24516" y="330"/>
                  </a:moveTo>
                  <a:cubicBezTo>
                    <a:pt x="24516" y="24"/>
                    <a:pt x="24516" y="24"/>
                    <a:pt x="24516" y="24"/>
                  </a:cubicBezTo>
                  <a:cubicBezTo>
                    <a:pt x="23397" y="24"/>
                    <a:pt x="23397" y="24"/>
                    <a:pt x="23397" y="24"/>
                  </a:cubicBezTo>
                  <a:cubicBezTo>
                    <a:pt x="23397" y="330"/>
                    <a:pt x="23397" y="330"/>
                    <a:pt x="23397" y="330"/>
                  </a:cubicBezTo>
                  <a:cubicBezTo>
                    <a:pt x="23786" y="330"/>
                    <a:pt x="23786" y="330"/>
                    <a:pt x="23786" y="330"/>
                  </a:cubicBezTo>
                  <a:cubicBezTo>
                    <a:pt x="23786" y="2089"/>
                    <a:pt x="23786" y="2089"/>
                    <a:pt x="23786" y="2089"/>
                  </a:cubicBezTo>
                  <a:cubicBezTo>
                    <a:pt x="24127" y="2089"/>
                    <a:pt x="24127" y="2089"/>
                    <a:pt x="24127" y="2089"/>
                  </a:cubicBezTo>
                  <a:cubicBezTo>
                    <a:pt x="24127" y="330"/>
                    <a:pt x="24127" y="330"/>
                    <a:pt x="24127" y="330"/>
                  </a:cubicBezTo>
                  <a:lnTo>
                    <a:pt x="24516" y="330"/>
                  </a:lnTo>
                  <a:close/>
                  <a:moveTo>
                    <a:pt x="22835" y="880"/>
                  </a:moveTo>
                  <a:cubicBezTo>
                    <a:pt x="22493" y="880"/>
                    <a:pt x="22493" y="880"/>
                    <a:pt x="22493" y="880"/>
                  </a:cubicBezTo>
                  <a:cubicBezTo>
                    <a:pt x="22493" y="503"/>
                    <a:pt x="22493" y="503"/>
                    <a:pt x="22493" y="503"/>
                  </a:cubicBezTo>
                  <a:cubicBezTo>
                    <a:pt x="22493" y="389"/>
                    <a:pt x="22559" y="321"/>
                    <a:pt x="22661" y="321"/>
                  </a:cubicBezTo>
                  <a:cubicBezTo>
                    <a:pt x="22766" y="321"/>
                    <a:pt x="22835" y="389"/>
                    <a:pt x="22835" y="503"/>
                  </a:cubicBezTo>
                  <a:lnTo>
                    <a:pt x="22835" y="880"/>
                  </a:lnTo>
                  <a:close/>
                  <a:moveTo>
                    <a:pt x="23176" y="2089"/>
                  </a:moveTo>
                  <a:cubicBezTo>
                    <a:pt x="23176" y="503"/>
                    <a:pt x="23176" y="503"/>
                    <a:pt x="23176" y="503"/>
                  </a:cubicBezTo>
                  <a:cubicBezTo>
                    <a:pt x="23176" y="171"/>
                    <a:pt x="22948" y="0"/>
                    <a:pt x="22661" y="0"/>
                  </a:cubicBezTo>
                  <a:cubicBezTo>
                    <a:pt x="22380" y="0"/>
                    <a:pt x="22152" y="171"/>
                    <a:pt x="22152" y="515"/>
                  </a:cubicBezTo>
                  <a:cubicBezTo>
                    <a:pt x="22152" y="2089"/>
                    <a:pt x="22152" y="2089"/>
                    <a:pt x="22152" y="2089"/>
                  </a:cubicBezTo>
                  <a:cubicBezTo>
                    <a:pt x="22493" y="2089"/>
                    <a:pt x="22493" y="2089"/>
                    <a:pt x="22493" y="2089"/>
                  </a:cubicBezTo>
                  <a:cubicBezTo>
                    <a:pt x="22493" y="1197"/>
                    <a:pt x="22493" y="1197"/>
                    <a:pt x="22493" y="1197"/>
                  </a:cubicBezTo>
                  <a:cubicBezTo>
                    <a:pt x="22835" y="1197"/>
                    <a:pt x="22835" y="1197"/>
                    <a:pt x="22835" y="1197"/>
                  </a:cubicBezTo>
                  <a:cubicBezTo>
                    <a:pt x="22835" y="2089"/>
                    <a:pt x="22835" y="2089"/>
                    <a:pt x="22835" y="2089"/>
                  </a:cubicBezTo>
                  <a:lnTo>
                    <a:pt x="23176" y="2089"/>
                  </a:lnTo>
                  <a:close/>
                  <a:moveTo>
                    <a:pt x="21452" y="674"/>
                  </a:moveTo>
                  <a:cubicBezTo>
                    <a:pt x="21452" y="820"/>
                    <a:pt x="21416" y="904"/>
                    <a:pt x="21270" y="904"/>
                  </a:cubicBezTo>
                  <a:cubicBezTo>
                    <a:pt x="21111" y="904"/>
                    <a:pt x="21111" y="904"/>
                    <a:pt x="21111" y="904"/>
                  </a:cubicBezTo>
                  <a:cubicBezTo>
                    <a:pt x="21111" y="342"/>
                    <a:pt x="21111" y="342"/>
                    <a:pt x="21111" y="342"/>
                  </a:cubicBezTo>
                  <a:cubicBezTo>
                    <a:pt x="21270" y="342"/>
                    <a:pt x="21270" y="342"/>
                    <a:pt x="21270" y="342"/>
                  </a:cubicBezTo>
                  <a:cubicBezTo>
                    <a:pt x="21416" y="342"/>
                    <a:pt x="21452" y="422"/>
                    <a:pt x="21452" y="569"/>
                  </a:cubicBezTo>
                  <a:lnTo>
                    <a:pt x="21452" y="674"/>
                  </a:lnTo>
                  <a:close/>
                  <a:moveTo>
                    <a:pt x="21793" y="2089"/>
                  </a:moveTo>
                  <a:cubicBezTo>
                    <a:pt x="21793" y="1425"/>
                    <a:pt x="21793" y="1425"/>
                    <a:pt x="21793" y="1425"/>
                  </a:cubicBezTo>
                  <a:cubicBezTo>
                    <a:pt x="21793" y="1233"/>
                    <a:pt x="21739" y="1119"/>
                    <a:pt x="21623" y="1060"/>
                  </a:cubicBezTo>
                  <a:cubicBezTo>
                    <a:pt x="21739" y="994"/>
                    <a:pt x="21793" y="874"/>
                    <a:pt x="21793" y="695"/>
                  </a:cubicBezTo>
                  <a:cubicBezTo>
                    <a:pt x="21793" y="548"/>
                    <a:pt x="21793" y="548"/>
                    <a:pt x="21793" y="548"/>
                  </a:cubicBezTo>
                  <a:cubicBezTo>
                    <a:pt x="21793" y="216"/>
                    <a:pt x="21623" y="24"/>
                    <a:pt x="21291" y="24"/>
                  </a:cubicBezTo>
                  <a:cubicBezTo>
                    <a:pt x="20770" y="24"/>
                    <a:pt x="20770" y="24"/>
                    <a:pt x="20770" y="24"/>
                  </a:cubicBezTo>
                  <a:cubicBezTo>
                    <a:pt x="20770" y="2089"/>
                    <a:pt x="20770" y="2089"/>
                    <a:pt x="20770" y="2089"/>
                  </a:cubicBezTo>
                  <a:cubicBezTo>
                    <a:pt x="21111" y="2089"/>
                    <a:pt x="21111" y="2089"/>
                    <a:pt x="21111" y="2089"/>
                  </a:cubicBezTo>
                  <a:cubicBezTo>
                    <a:pt x="21111" y="1221"/>
                    <a:pt x="21111" y="1221"/>
                    <a:pt x="21111" y="1221"/>
                  </a:cubicBezTo>
                  <a:cubicBezTo>
                    <a:pt x="21270" y="1221"/>
                    <a:pt x="21270" y="1221"/>
                    <a:pt x="21270" y="1221"/>
                  </a:cubicBezTo>
                  <a:cubicBezTo>
                    <a:pt x="21416" y="1221"/>
                    <a:pt x="21452" y="1299"/>
                    <a:pt x="21452" y="1449"/>
                  </a:cubicBezTo>
                  <a:cubicBezTo>
                    <a:pt x="21452" y="2089"/>
                    <a:pt x="21452" y="2089"/>
                    <a:pt x="21452" y="2089"/>
                  </a:cubicBezTo>
                  <a:lnTo>
                    <a:pt x="21793" y="2089"/>
                  </a:lnTo>
                  <a:close/>
                  <a:moveTo>
                    <a:pt x="20555" y="330"/>
                  </a:moveTo>
                  <a:cubicBezTo>
                    <a:pt x="20555" y="24"/>
                    <a:pt x="20555" y="24"/>
                    <a:pt x="20555" y="24"/>
                  </a:cubicBezTo>
                  <a:cubicBezTo>
                    <a:pt x="19436" y="24"/>
                    <a:pt x="19436" y="24"/>
                    <a:pt x="19436" y="24"/>
                  </a:cubicBezTo>
                  <a:cubicBezTo>
                    <a:pt x="19436" y="330"/>
                    <a:pt x="19436" y="330"/>
                    <a:pt x="19436" y="330"/>
                  </a:cubicBezTo>
                  <a:cubicBezTo>
                    <a:pt x="19825" y="330"/>
                    <a:pt x="19825" y="330"/>
                    <a:pt x="19825" y="330"/>
                  </a:cubicBezTo>
                  <a:cubicBezTo>
                    <a:pt x="19825" y="2089"/>
                    <a:pt x="19825" y="2089"/>
                    <a:pt x="19825" y="2089"/>
                  </a:cubicBezTo>
                  <a:cubicBezTo>
                    <a:pt x="20166" y="2089"/>
                    <a:pt x="20166" y="2089"/>
                    <a:pt x="20166" y="2089"/>
                  </a:cubicBezTo>
                  <a:cubicBezTo>
                    <a:pt x="20166" y="330"/>
                    <a:pt x="20166" y="330"/>
                    <a:pt x="20166" y="330"/>
                  </a:cubicBezTo>
                  <a:lnTo>
                    <a:pt x="20555" y="330"/>
                  </a:lnTo>
                  <a:close/>
                  <a:moveTo>
                    <a:pt x="19262" y="1634"/>
                  </a:moveTo>
                  <a:cubicBezTo>
                    <a:pt x="19262" y="1473"/>
                    <a:pt x="19262" y="1473"/>
                    <a:pt x="19262" y="1473"/>
                  </a:cubicBezTo>
                  <a:cubicBezTo>
                    <a:pt x="19262" y="1308"/>
                    <a:pt x="19202" y="1200"/>
                    <a:pt x="19077" y="1096"/>
                  </a:cubicBezTo>
                  <a:cubicBezTo>
                    <a:pt x="18670" y="754"/>
                    <a:pt x="18670" y="754"/>
                    <a:pt x="18670" y="754"/>
                  </a:cubicBezTo>
                  <a:cubicBezTo>
                    <a:pt x="18610" y="704"/>
                    <a:pt x="18574" y="653"/>
                    <a:pt x="18574" y="560"/>
                  </a:cubicBezTo>
                  <a:cubicBezTo>
                    <a:pt x="18574" y="491"/>
                    <a:pt x="18574" y="491"/>
                    <a:pt x="18574" y="491"/>
                  </a:cubicBezTo>
                  <a:cubicBezTo>
                    <a:pt x="18574" y="389"/>
                    <a:pt x="18655" y="321"/>
                    <a:pt x="18747" y="321"/>
                  </a:cubicBezTo>
                  <a:cubicBezTo>
                    <a:pt x="18849" y="321"/>
                    <a:pt x="18918" y="389"/>
                    <a:pt x="18918" y="491"/>
                  </a:cubicBezTo>
                  <a:cubicBezTo>
                    <a:pt x="18918" y="629"/>
                    <a:pt x="18918" y="629"/>
                    <a:pt x="18918" y="629"/>
                  </a:cubicBezTo>
                  <a:cubicBezTo>
                    <a:pt x="19262" y="629"/>
                    <a:pt x="19262" y="629"/>
                    <a:pt x="19262" y="629"/>
                  </a:cubicBezTo>
                  <a:cubicBezTo>
                    <a:pt x="19262" y="491"/>
                    <a:pt x="19262" y="491"/>
                    <a:pt x="19262" y="491"/>
                  </a:cubicBezTo>
                  <a:cubicBezTo>
                    <a:pt x="19262" y="195"/>
                    <a:pt x="19056" y="0"/>
                    <a:pt x="18747" y="0"/>
                  </a:cubicBezTo>
                  <a:cubicBezTo>
                    <a:pt x="18436" y="0"/>
                    <a:pt x="18233" y="204"/>
                    <a:pt x="18233" y="491"/>
                  </a:cubicBezTo>
                  <a:cubicBezTo>
                    <a:pt x="18233" y="593"/>
                    <a:pt x="18233" y="593"/>
                    <a:pt x="18233" y="593"/>
                  </a:cubicBezTo>
                  <a:cubicBezTo>
                    <a:pt x="18233" y="778"/>
                    <a:pt x="18338" y="913"/>
                    <a:pt x="18406" y="970"/>
                  </a:cubicBezTo>
                  <a:cubicBezTo>
                    <a:pt x="18813" y="1311"/>
                    <a:pt x="18813" y="1311"/>
                    <a:pt x="18813" y="1311"/>
                  </a:cubicBezTo>
                  <a:cubicBezTo>
                    <a:pt x="18891" y="1377"/>
                    <a:pt x="18918" y="1437"/>
                    <a:pt x="18918" y="1538"/>
                  </a:cubicBezTo>
                  <a:cubicBezTo>
                    <a:pt x="18918" y="1610"/>
                    <a:pt x="18918" y="1610"/>
                    <a:pt x="18918" y="1610"/>
                  </a:cubicBezTo>
                  <a:cubicBezTo>
                    <a:pt x="18918" y="1724"/>
                    <a:pt x="18849" y="1790"/>
                    <a:pt x="18747" y="1790"/>
                  </a:cubicBezTo>
                  <a:cubicBezTo>
                    <a:pt x="18655" y="1790"/>
                    <a:pt x="18574" y="1736"/>
                    <a:pt x="18574" y="1610"/>
                  </a:cubicBezTo>
                  <a:cubicBezTo>
                    <a:pt x="18574" y="1496"/>
                    <a:pt x="18574" y="1496"/>
                    <a:pt x="18574" y="1496"/>
                  </a:cubicBezTo>
                  <a:cubicBezTo>
                    <a:pt x="18233" y="1496"/>
                    <a:pt x="18233" y="1496"/>
                    <a:pt x="18233" y="1496"/>
                  </a:cubicBezTo>
                  <a:cubicBezTo>
                    <a:pt x="18233" y="1640"/>
                    <a:pt x="18233" y="1640"/>
                    <a:pt x="18233" y="1640"/>
                  </a:cubicBezTo>
                  <a:cubicBezTo>
                    <a:pt x="18233" y="1918"/>
                    <a:pt x="18460" y="2113"/>
                    <a:pt x="18747" y="2113"/>
                  </a:cubicBezTo>
                  <a:cubicBezTo>
                    <a:pt x="19032" y="2113"/>
                    <a:pt x="19262" y="1909"/>
                    <a:pt x="19262" y="1634"/>
                  </a:cubicBezTo>
                  <a:close/>
                  <a:moveTo>
                    <a:pt x="17940" y="2089"/>
                  </a:moveTo>
                  <a:cubicBezTo>
                    <a:pt x="17940" y="24"/>
                    <a:pt x="17940" y="24"/>
                    <a:pt x="17940" y="24"/>
                  </a:cubicBezTo>
                  <a:cubicBezTo>
                    <a:pt x="17598" y="24"/>
                    <a:pt x="17598" y="24"/>
                    <a:pt x="17598" y="24"/>
                  </a:cubicBezTo>
                  <a:cubicBezTo>
                    <a:pt x="17598" y="2089"/>
                    <a:pt x="17598" y="2089"/>
                    <a:pt x="17598" y="2089"/>
                  </a:cubicBezTo>
                  <a:lnTo>
                    <a:pt x="17940" y="2089"/>
                  </a:lnTo>
                  <a:close/>
                  <a:moveTo>
                    <a:pt x="17231" y="2089"/>
                  </a:moveTo>
                  <a:cubicBezTo>
                    <a:pt x="17231" y="24"/>
                    <a:pt x="17231" y="24"/>
                    <a:pt x="17231" y="24"/>
                  </a:cubicBezTo>
                  <a:cubicBezTo>
                    <a:pt x="16898" y="24"/>
                    <a:pt x="16898" y="24"/>
                    <a:pt x="16898" y="24"/>
                  </a:cubicBezTo>
                  <a:cubicBezTo>
                    <a:pt x="16898" y="1317"/>
                    <a:pt x="16898" y="1317"/>
                    <a:pt x="16898" y="1317"/>
                  </a:cubicBezTo>
                  <a:cubicBezTo>
                    <a:pt x="16420" y="24"/>
                    <a:pt x="16420" y="24"/>
                    <a:pt x="16420" y="24"/>
                  </a:cubicBezTo>
                  <a:cubicBezTo>
                    <a:pt x="16114" y="24"/>
                    <a:pt x="16114" y="24"/>
                    <a:pt x="16114" y="24"/>
                  </a:cubicBezTo>
                  <a:cubicBezTo>
                    <a:pt x="16114" y="2089"/>
                    <a:pt x="16114" y="2089"/>
                    <a:pt x="16114" y="2089"/>
                  </a:cubicBezTo>
                  <a:cubicBezTo>
                    <a:pt x="16444" y="2089"/>
                    <a:pt x="16444" y="2089"/>
                    <a:pt x="16444" y="2089"/>
                  </a:cubicBezTo>
                  <a:cubicBezTo>
                    <a:pt x="16444" y="814"/>
                    <a:pt x="16444" y="814"/>
                    <a:pt x="16444" y="814"/>
                  </a:cubicBezTo>
                  <a:cubicBezTo>
                    <a:pt x="16922" y="2089"/>
                    <a:pt x="16922" y="2089"/>
                    <a:pt x="16922" y="2089"/>
                  </a:cubicBezTo>
                  <a:lnTo>
                    <a:pt x="17231" y="2089"/>
                  </a:lnTo>
                  <a:close/>
                  <a:moveTo>
                    <a:pt x="15749" y="2089"/>
                  </a:moveTo>
                  <a:cubicBezTo>
                    <a:pt x="15749" y="24"/>
                    <a:pt x="15749" y="24"/>
                    <a:pt x="15749" y="24"/>
                  </a:cubicBezTo>
                  <a:cubicBezTo>
                    <a:pt x="15408" y="24"/>
                    <a:pt x="15408" y="24"/>
                    <a:pt x="15408" y="24"/>
                  </a:cubicBezTo>
                  <a:cubicBezTo>
                    <a:pt x="15408" y="2089"/>
                    <a:pt x="15408" y="2089"/>
                    <a:pt x="15408" y="2089"/>
                  </a:cubicBezTo>
                  <a:lnTo>
                    <a:pt x="15749" y="2089"/>
                  </a:lnTo>
                  <a:close/>
                  <a:moveTo>
                    <a:pt x="15040" y="2089"/>
                  </a:moveTo>
                  <a:cubicBezTo>
                    <a:pt x="15040" y="24"/>
                    <a:pt x="15040" y="24"/>
                    <a:pt x="15040" y="24"/>
                  </a:cubicBezTo>
                  <a:cubicBezTo>
                    <a:pt x="14699" y="24"/>
                    <a:pt x="14699" y="24"/>
                    <a:pt x="14699" y="24"/>
                  </a:cubicBezTo>
                  <a:cubicBezTo>
                    <a:pt x="14268" y="868"/>
                    <a:pt x="14268" y="868"/>
                    <a:pt x="14268" y="868"/>
                  </a:cubicBezTo>
                  <a:cubicBezTo>
                    <a:pt x="13856" y="24"/>
                    <a:pt x="13856" y="24"/>
                    <a:pt x="13856" y="24"/>
                  </a:cubicBezTo>
                  <a:cubicBezTo>
                    <a:pt x="13514" y="24"/>
                    <a:pt x="13514" y="24"/>
                    <a:pt x="13514" y="24"/>
                  </a:cubicBezTo>
                  <a:cubicBezTo>
                    <a:pt x="13514" y="2089"/>
                    <a:pt x="13514" y="2089"/>
                    <a:pt x="13514" y="2089"/>
                  </a:cubicBezTo>
                  <a:cubicBezTo>
                    <a:pt x="13856" y="2089"/>
                    <a:pt x="13856" y="2089"/>
                    <a:pt x="13856" y="2089"/>
                  </a:cubicBezTo>
                  <a:cubicBezTo>
                    <a:pt x="13856" y="689"/>
                    <a:pt x="13856" y="689"/>
                    <a:pt x="13856" y="689"/>
                  </a:cubicBezTo>
                  <a:cubicBezTo>
                    <a:pt x="14140" y="1269"/>
                    <a:pt x="14140" y="1269"/>
                    <a:pt x="14140" y="1269"/>
                  </a:cubicBezTo>
                  <a:cubicBezTo>
                    <a:pt x="14388" y="1269"/>
                    <a:pt x="14388" y="1269"/>
                    <a:pt x="14388" y="1269"/>
                  </a:cubicBezTo>
                  <a:cubicBezTo>
                    <a:pt x="14699" y="662"/>
                    <a:pt x="14699" y="662"/>
                    <a:pt x="14699" y="662"/>
                  </a:cubicBezTo>
                  <a:cubicBezTo>
                    <a:pt x="14699" y="2089"/>
                    <a:pt x="14699" y="2089"/>
                    <a:pt x="14699" y="2089"/>
                  </a:cubicBezTo>
                  <a:lnTo>
                    <a:pt x="15040" y="2089"/>
                  </a:lnTo>
                  <a:close/>
                  <a:moveTo>
                    <a:pt x="12826" y="1538"/>
                  </a:moveTo>
                  <a:cubicBezTo>
                    <a:pt x="12826" y="1688"/>
                    <a:pt x="12790" y="1772"/>
                    <a:pt x="12644" y="1772"/>
                  </a:cubicBezTo>
                  <a:cubicBezTo>
                    <a:pt x="12485" y="1772"/>
                    <a:pt x="12485" y="1772"/>
                    <a:pt x="12485" y="1772"/>
                  </a:cubicBezTo>
                  <a:cubicBezTo>
                    <a:pt x="12485" y="342"/>
                    <a:pt x="12485" y="342"/>
                    <a:pt x="12485" y="342"/>
                  </a:cubicBezTo>
                  <a:cubicBezTo>
                    <a:pt x="12644" y="342"/>
                    <a:pt x="12644" y="342"/>
                    <a:pt x="12644" y="342"/>
                  </a:cubicBezTo>
                  <a:cubicBezTo>
                    <a:pt x="12790" y="342"/>
                    <a:pt x="12826" y="422"/>
                    <a:pt x="12826" y="569"/>
                  </a:cubicBezTo>
                  <a:lnTo>
                    <a:pt x="12826" y="1538"/>
                  </a:lnTo>
                  <a:close/>
                  <a:moveTo>
                    <a:pt x="13167" y="1562"/>
                  </a:moveTo>
                  <a:cubicBezTo>
                    <a:pt x="13167" y="548"/>
                    <a:pt x="13167" y="548"/>
                    <a:pt x="13167" y="548"/>
                  </a:cubicBezTo>
                  <a:cubicBezTo>
                    <a:pt x="13167" y="216"/>
                    <a:pt x="12997" y="24"/>
                    <a:pt x="12665" y="24"/>
                  </a:cubicBezTo>
                  <a:cubicBezTo>
                    <a:pt x="12144" y="24"/>
                    <a:pt x="12144" y="24"/>
                    <a:pt x="12144" y="24"/>
                  </a:cubicBezTo>
                  <a:cubicBezTo>
                    <a:pt x="12144" y="2089"/>
                    <a:pt x="12144" y="2089"/>
                    <a:pt x="12144" y="2089"/>
                  </a:cubicBezTo>
                  <a:cubicBezTo>
                    <a:pt x="12665" y="2089"/>
                    <a:pt x="12665" y="2089"/>
                    <a:pt x="12665" y="2089"/>
                  </a:cubicBezTo>
                  <a:cubicBezTo>
                    <a:pt x="12997" y="2089"/>
                    <a:pt x="13167" y="1897"/>
                    <a:pt x="13167" y="1562"/>
                  </a:cubicBezTo>
                  <a:close/>
                  <a:moveTo>
                    <a:pt x="11432" y="880"/>
                  </a:moveTo>
                  <a:cubicBezTo>
                    <a:pt x="11091" y="880"/>
                    <a:pt x="11091" y="880"/>
                    <a:pt x="11091" y="880"/>
                  </a:cubicBezTo>
                  <a:cubicBezTo>
                    <a:pt x="11091" y="503"/>
                    <a:pt x="11091" y="503"/>
                    <a:pt x="11091" y="503"/>
                  </a:cubicBezTo>
                  <a:cubicBezTo>
                    <a:pt x="11091" y="389"/>
                    <a:pt x="11157" y="321"/>
                    <a:pt x="11259" y="321"/>
                  </a:cubicBezTo>
                  <a:cubicBezTo>
                    <a:pt x="11363" y="321"/>
                    <a:pt x="11432" y="389"/>
                    <a:pt x="11432" y="503"/>
                  </a:cubicBezTo>
                  <a:lnTo>
                    <a:pt x="11432" y="880"/>
                  </a:lnTo>
                  <a:close/>
                  <a:moveTo>
                    <a:pt x="11773" y="2089"/>
                  </a:moveTo>
                  <a:cubicBezTo>
                    <a:pt x="11773" y="503"/>
                    <a:pt x="11773" y="503"/>
                    <a:pt x="11773" y="503"/>
                  </a:cubicBezTo>
                  <a:cubicBezTo>
                    <a:pt x="11773" y="171"/>
                    <a:pt x="11546" y="0"/>
                    <a:pt x="11259" y="0"/>
                  </a:cubicBezTo>
                  <a:cubicBezTo>
                    <a:pt x="10977" y="0"/>
                    <a:pt x="10750" y="171"/>
                    <a:pt x="10750" y="515"/>
                  </a:cubicBezTo>
                  <a:cubicBezTo>
                    <a:pt x="10750" y="2089"/>
                    <a:pt x="10750" y="2089"/>
                    <a:pt x="10750" y="2089"/>
                  </a:cubicBezTo>
                  <a:cubicBezTo>
                    <a:pt x="11091" y="2089"/>
                    <a:pt x="11091" y="2089"/>
                    <a:pt x="11091" y="2089"/>
                  </a:cubicBezTo>
                  <a:cubicBezTo>
                    <a:pt x="11091" y="1197"/>
                    <a:pt x="11091" y="1197"/>
                    <a:pt x="11091" y="1197"/>
                  </a:cubicBezTo>
                  <a:cubicBezTo>
                    <a:pt x="11432" y="1197"/>
                    <a:pt x="11432" y="1197"/>
                    <a:pt x="11432" y="1197"/>
                  </a:cubicBezTo>
                  <a:cubicBezTo>
                    <a:pt x="11432" y="2089"/>
                    <a:pt x="11432" y="2089"/>
                    <a:pt x="11432" y="2089"/>
                  </a:cubicBezTo>
                  <a:lnTo>
                    <a:pt x="11773" y="2089"/>
                  </a:lnTo>
                  <a:close/>
                  <a:moveTo>
                    <a:pt x="9742" y="1634"/>
                  </a:moveTo>
                  <a:cubicBezTo>
                    <a:pt x="9742" y="1473"/>
                    <a:pt x="9742" y="1473"/>
                    <a:pt x="9742" y="1473"/>
                  </a:cubicBezTo>
                  <a:cubicBezTo>
                    <a:pt x="9742" y="1308"/>
                    <a:pt x="9682" y="1200"/>
                    <a:pt x="9556" y="1096"/>
                  </a:cubicBezTo>
                  <a:cubicBezTo>
                    <a:pt x="9149" y="754"/>
                    <a:pt x="9149" y="754"/>
                    <a:pt x="9149" y="754"/>
                  </a:cubicBezTo>
                  <a:cubicBezTo>
                    <a:pt x="9089" y="704"/>
                    <a:pt x="9053" y="653"/>
                    <a:pt x="9053" y="560"/>
                  </a:cubicBezTo>
                  <a:cubicBezTo>
                    <a:pt x="9053" y="491"/>
                    <a:pt x="9053" y="491"/>
                    <a:pt x="9053" y="491"/>
                  </a:cubicBezTo>
                  <a:cubicBezTo>
                    <a:pt x="9053" y="389"/>
                    <a:pt x="9134" y="321"/>
                    <a:pt x="9227" y="321"/>
                  </a:cubicBezTo>
                  <a:cubicBezTo>
                    <a:pt x="9329" y="321"/>
                    <a:pt x="9398" y="389"/>
                    <a:pt x="9398" y="491"/>
                  </a:cubicBezTo>
                  <a:cubicBezTo>
                    <a:pt x="9398" y="629"/>
                    <a:pt x="9398" y="629"/>
                    <a:pt x="9398" y="629"/>
                  </a:cubicBezTo>
                  <a:cubicBezTo>
                    <a:pt x="9742" y="629"/>
                    <a:pt x="9742" y="629"/>
                    <a:pt x="9742" y="629"/>
                  </a:cubicBezTo>
                  <a:cubicBezTo>
                    <a:pt x="9742" y="491"/>
                    <a:pt x="9742" y="491"/>
                    <a:pt x="9742" y="491"/>
                  </a:cubicBezTo>
                  <a:cubicBezTo>
                    <a:pt x="9742" y="195"/>
                    <a:pt x="9535" y="0"/>
                    <a:pt x="9227" y="0"/>
                  </a:cubicBezTo>
                  <a:cubicBezTo>
                    <a:pt x="8916" y="0"/>
                    <a:pt x="8712" y="204"/>
                    <a:pt x="8712" y="491"/>
                  </a:cubicBezTo>
                  <a:cubicBezTo>
                    <a:pt x="8712" y="593"/>
                    <a:pt x="8712" y="593"/>
                    <a:pt x="8712" y="593"/>
                  </a:cubicBezTo>
                  <a:cubicBezTo>
                    <a:pt x="8712" y="778"/>
                    <a:pt x="8817" y="913"/>
                    <a:pt x="8886" y="970"/>
                  </a:cubicBezTo>
                  <a:cubicBezTo>
                    <a:pt x="9293" y="1311"/>
                    <a:pt x="9293" y="1311"/>
                    <a:pt x="9293" y="1311"/>
                  </a:cubicBezTo>
                  <a:cubicBezTo>
                    <a:pt x="9371" y="1377"/>
                    <a:pt x="9398" y="1437"/>
                    <a:pt x="9398" y="1538"/>
                  </a:cubicBezTo>
                  <a:cubicBezTo>
                    <a:pt x="9398" y="1610"/>
                    <a:pt x="9398" y="1610"/>
                    <a:pt x="9398" y="1610"/>
                  </a:cubicBezTo>
                  <a:cubicBezTo>
                    <a:pt x="9398" y="1724"/>
                    <a:pt x="9329" y="1790"/>
                    <a:pt x="9227" y="1790"/>
                  </a:cubicBezTo>
                  <a:cubicBezTo>
                    <a:pt x="9134" y="1790"/>
                    <a:pt x="9053" y="1736"/>
                    <a:pt x="9053" y="1610"/>
                  </a:cubicBezTo>
                  <a:cubicBezTo>
                    <a:pt x="9053" y="1496"/>
                    <a:pt x="9053" y="1496"/>
                    <a:pt x="9053" y="1496"/>
                  </a:cubicBezTo>
                  <a:cubicBezTo>
                    <a:pt x="8712" y="1496"/>
                    <a:pt x="8712" y="1496"/>
                    <a:pt x="8712" y="1496"/>
                  </a:cubicBezTo>
                  <a:cubicBezTo>
                    <a:pt x="8712" y="1640"/>
                    <a:pt x="8712" y="1640"/>
                    <a:pt x="8712" y="1640"/>
                  </a:cubicBezTo>
                  <a:cubicBezTo>
                    <a:pt x="8712" y="1918"/>
                    <a:pt x="8940" y="2113"/>
                    <a:pt x="9227" y="2113"/>
                  </a:cubicBezTo>
                  <a:cubicBezTo>
                    <a:pt x="9511" y="2113"/>
                    <a:pt x="9742" y="1909"/>
                    <a:pt x="9742" y="1634"/>
                  </a:cubicBezTo>
                  <a:close/>
                  <a:moveTo>
                    <a:pt x="8461" y="1634"/>
                  </a:moveTo>
                  <a:cubicBezTo>
                    <a:pt x="8461" y="1473"/>
                    <a:pt x="8461" y="1473"/>
                    <a:pt x="8461" y="1473"/>
                  </a:cubicBezTo>
                  <a:cubicBezTo>
                    <a:pt x="8461" y="1308"/>
                    <a:pt x="8401" y="1200"/>
                    <a:pt x="8276" y="1096"/>
                  </a:cubicBezTo>
                  <a:cubicBezTo>
                    <a:pt x="7869" y="754"/>
                    <a:pt x="7869" y="754"/>
                    <a:pt x="7869" y="754"/>
                  </a:cubicBezTo>
                  <a:cubicBezTo>
                    <a:pt x="7809" y="704"/>
                    <a:pt x="7773" y="653"/>
                    <a:pt x="7773" y="560"/>
                  </a:cubicBezTo>
                  <a:cubicBezTo>
                    <a:pt x="7773" y="491"/>
                    <a:pt x="7773" y="491"/>
                    <a:pt x="7773" y="491"/>
                  </a:cubicBezTo>
                  <a:cubicBezTo>
                    <a:pt x="7773" y="389"/>
                    <a:pt x="7854" y="321"/>
                    <a:pt x="7946" y="321"/>
                  </a:cubicBezTo>
                  <a:cubicBezTo>
                    <a:pt x="8048" y="321"/>
                    <a:pt x="8117" y="389"/>
                    <a:pt x="8117" y="491"/>
                  </a:cubicBezTo>
                  <a:cubicBezTo>
                    <a:pt x="8117" y="629"/>
                    <a:pt x="8117" y="629"/>
                    <a:pt x="8117" y="629"/>
                  </a:cubicBezTo>
                  <a:cubicBezTo>
                    <a:pt x="8461" y="629"/>
                    <a:pt x="8461" y="629"/>
                    <a:pt x="8461" y="629"/>
                  </a:cubicBezTo>
                  <a:cubicBezTo>
                    <a:pt x="8461" y="491"/>
                    <a:pt x="8461" y="491"/>
                    <a:pt x="8461" y="491"/>
                  </a:cubicBezTo>
                  <a:cubicBezTo>
                    <a:pt x="8461" y="195"/>
                    <a:pt x="8255" y="0"/>
                    <a:pt x="7946" y="0"/>
                  </a:cubicBezTo>
                  <a:cubicBezTo>
                    <a:pt x="7635" y="0"/>
                    <a:pt x="7432" y="204"/>
                    <a:pt x="7432" y="491"/>
                  </a:cubicBezTo>
                  <a:cubicBezTo>
                    <a:pt x="7432" y="593"/>
                    <a:pt x="7432" y="593"/>
                    <a:pt x="7432" y="593"/>
                  </a:cubicBezTo>
                  <a:cubicBezTo>
                    <a:pt x="7432" y="778"/>
                    <a:pt x="7536" y="913"/>
                    <a:pt x="7605" y="970"/>
                  </a:cubicBezTo>
                  <a:cubicBezTo>
                    <a:pt x="8012" y="1311"/>
                    <a:pt x="8012" y="1311"/>
                    <a:pt x="8012" y="1311"/>
                  </a:cubicBezTo>
                  <a:cubicBezTo>
                    <a:pt x="8090" y="1377"/>
                    <a:pt x="8117" y="1437"/>
                    <a:pt x="8117" y="1538"/>
                  </a:cubicBezTo>
                  <a:cubicBezTo>
                    <a:pt x="8117" y="1610"/>
                    <a:pt x="8117" y="1610"/>
                    <a:pt x="8117" y="1610"/>
                  </a:cubicBezTo>
                  <a:cubicBezTo>
                    <a:pt x="8117" y="1724"/>
                    <a:pt x="8048" y="1790"/>
                    <a:pt x="7946" y="1790"/>
                  </a:cubicBezTo>
                  <a:cubicBezTo>
                    <a:pt x="7854" y="1790"/>
                    <a:pt x="7773" y="1736"/>
                    <a:pt x="7773" y="1610"/>
                  </a:cubicBezTo>
                  <a:cubicBezTo>
                    <a:pt x="7773" y="1496"/>
                    <a:pt x="7773" y="1496"/>
                    <a:pt x="7773" y="1496"/>
                  </a:cubicBezTo>
                  <a:cubicBezTo>
                    <a:pt x="7432" y="1496"/>
                    <a:pt x="7432" y="1496"/>
                    <a:pt x="7432" y="1496"/>
                  </a:cubicBezTo>
                  <a:cubicBezTo>
                    <a:pt x="7432" y="1640"/>
                    <a:pt x="7432" y="1640"/>
                    <a:pt x="7432" y="1640"/>
                  </a:cubicBezTo>
                  <a:cubicBezTo>
                    <a:pt x="7432" y="1918"/>
                    <a:pt x="7659" y="2113"/>
                    <a:pt x="7946" y="2113"/>
                  </a:cubicBezTo>
                  <a:cubicBezTo>
                    <a:pt x="8231" y="2113"/>
                    <a:pt x="8461" y="1909"/>
                    <a:pt x="8461" y="1634"/>
                  </a:cubicBezTo>
                  <a:close/>
                  <a:moveTo>
                    <a:pt x="7157" y="2089"/>
                  </a:moveTo>
                  <a:cubicBezTo>
                    <a:pt x="7157" y="1772"/>
                    <a:pt x="7157" y="1772"/>
                    <a:pt x="7157" y="1772"/>
                  </a:cubicBezTo>
                  <a:cubicBezTo>
                    <a:pt x="6576" y="1772"/>
                    <a:pt x="6576" y="1772"/>
                    <a:pt x="6576" y="1772"/>
                  </a:cubicBezTo>
                  <a:cubicBezTo>
                    <a:pt x="6576" y="1197"/>
                    <a:pt x="6576" y="1197"/>
                    <a:pt x="6576" y="1197"/>
                  </a:cubicBezTo>
                  <a:cubicBezTo>
                    <a:pt x="7067" y="1197"/>
                    <a:pt x="7067" y="1197"/>
                    <a:pt x="7067" y="1197"/>
                  </a:cubicBezTo>
                  <a:cubicBezTo>
                    <a:pt x="7067" y="880"/>
                    <a:pt x="7067" y="880"/>
                    <a:pt x="7067" y="880"/>
                  </a:cubicBezTo>
                  <a:cubicBezTo>
                    <a:pt x="6576" y="880"/>
                    <a:pt x="6576" y="880"/>
                    <a:pt x="6576" y="880"/>
                  </a:cubicBezTo>
                  <a:cubicBezTo>
                    <a:pt x="6576" y="342"/>
                    <a:pt x="6576" y="342"/>
                    <a:pt x="6576" y="342"/>
                  </a:cubicBezTo>
                  <a:cubicBezTo>
                    <a:pt x="7157" y="342"/>
                    <a:pt x="7157" y="342"/>
                    <a:pt x="7157" y="342"/>
                  </a:cubicBezTo>
                  <a:cubicBezTo>
                    <a:pt x="7157" y="24"/>
                    <a:pt x="7157" y="24"/>
                    <a:pt x="7157" y="24"/>
                  </a:cubicBezTo>
                  <a:cubicBezTo>
                    <a:pt x="6235" y="24"/>
                    <a:pt x="6235" y="24"/>
                    <a:pt x="6235" y="24"/>
                  </a:cubicBezTo>
                  <a:cubicBezTo>
                    <a:pt x="6235" y="2089"/>
                    <a:pt x="6235" y="2089"/>
                    <a:pt x="6235" y="2089"/>
                  </a:cubicBezTo>
                  <a:lnTo>
                    <a:pt x="7157" y="2089"/>
                  </a:lnTo>
                  <a:close/>
                  <a:moveTo>
                    <a:pt x="5867" y="2089"/>
                  </a:moveTo>
                  <a:cubicBezTo>
                    <a:pt x="5867" y="24"/>
                    <a:pt x="5867" y="24"/>
                    <a:pt x="5867" y="24"/>
                  </a:cubicBezTo>
                  <a:cubicBezTo>
                    <a:pt x="5535" y="24"/>
                    <a:pt x="5535" y="24"/>
                    <a:pt x="5535" y="24"/>
                  </a:cubicBezTo>
                  <a:cubicBezTo>
                    <a:pt x="5535" y="1317"/>
                    <a:pt x="5535" y="1317"/>
                    <a:pt x="5535" y="1317"/>
                  </a:cubicBezTo>
                  <a:cubicBezTo>
                    <a:pt x="5056" y="24"/>
                    <a:pt x="5056" y="24"/>
                    <a:pt x="5056" y="24"/>
                  </a:cubicBezTo>
                  <a:cubicBezTo>
                    <a:pt x="4751" y="24"/>
                    <a:pt x="4751" y="24"/>
                    <a:pt x="4751" y="24"/>
                  </a:cubicBezTo>
                  <a:cubicBezTo>
                    <a:pt x="4751" y="2089"/>
                    <a:pt x="4751" y="2089"/>
                    <a:pt x="4751" y="2089"/>
                  </a:cubicBezTo>
                  <a:cubicBezTo>
                    <a:pt x="5080" y="2089"/>
                    <a:pt x="5080" y="2089"/>
                    <a:pt x="5080" y="2089"/>
                  </a:cubicBezTo>
                  <a:cubicBezTo>
                    <a:pt x="5080" y="814"/>
                    <a:pt x="5080" y="814"/>
                    <a:pt x="5080" y="814"/>
                  </a:cubicBezTo>
                  <a:cubicBezTo>
                    <a:pt x="5559" y="2089"/>
                    <a:pt x="5559" y="2089"/>
                    <a:pt x="5559" y="2089"/>
                  </a:cubicBezTo>
                  <a:lnTo>
                    <a:pt x="5867" y="2089"/>
                  </a:lnTo>
                  <a:close/>
                  <a:moveTo>
                    <a:pt x="4386" y="2089"/>
                  </a:moveTo>
                  <a:cubicBezTo>
                    <a:pt x="4386" y="24"/>
                    <a:pt x="4386" y="24"/>
                    <a:pt x="4386" y="24"/>
                  </a:cubicBezTo>
                  <a:cubicBezTo>
                    <a:pt x="4045" y="24"/>
                    <a:pt x="4045" y="24"/>
                    <a:pt x="4045" y="24"/>
                  </a:cubicBezTo>
                  <a:cubicBezTo>
                    <a:pt x="4045" y="2089"/>
                    <a:pt x="4045" y="2089"/>
                    <a:pt x="4045" y="2089"/>
                  </a:cubicBezTo>
                  <a:lnTo>
                    <a:pt x="4386" y="2089"/>
                  </a:lnTo>
                  <a:close/>
                  <a:moveTo>
                    <a:pt x="3722" y="1634"/>
                  </a:moveTo>
                  <a:cubicBezTo>
                    <a:pt x="3722" y="1473"/>
                    <a:pt x="3722" y="1473"/>
                    <a:pt x="3722" y="1473"/>
                  </a:cubicBezTo>
                  <a:cubicBezTo>
                    <a:pt x="3722" y="1308"/>
                    <a:pt x="3662" y="1200"/>
                    <a:pt x="3536" y="1096"/>
                  </a:cubicBezTo>
                  <a:cubicBezTo>
                    <a:pt x="3129" y="754"/>
                    <a:pt x="3129" y="754"/>
                    <a:pt x="3129" y="754"/>
                  </a:cubicBezTo>
                  <a:cubicBezTo>
                    <a:pt x="3069" y="704"/>
                    <a:pt x="3034" y="653"/>
                    <a:pt x="3034" y="560"/>
                  </a:cubicBezTo>
                  <a:cubicBezTo>
                    <a:pt x="3034" y="491"/>
                    <a:pt x="3034" y="491"/>
                    <a:pt x="3034" y="491"/>
                  </a:cubicBezTo>
                  <a:cubicBezTo>
                    <a:pt x="3034" y="389"/>
                    <a:pt x="3114" y="321"/>
                    <a:pt x="3207" y="321"/>
                  </a:cubicBezTo>
                  <a:cubicBezTo>
                    <a:pt x="3309" y="321"/>
                    <a:pt x="3378" y="389"/>
                    <a:pt x="3378" y="491"/>
                  </a:cubicBezTo>
                  <a:cubicBezTo>
                    <a:pt x="3378" y="629"/>
                    <a:pt x="3378" y="629"/>
                    <a:pt x="3378" y="629"/>
                  </a:cubicBezTo>
                  <a:cubicBezTo>
                    <a:pt x="3722" y="629"/>
                    <a:pt x="3722" y="629"/>
                    <a:pt x="3722" y="629"/>
                  </a:cubicBezTo>
                  <a:cubicBezTo>
                    <a:pt x="3722" y="491"/>
                    <a:pt x="3722" y="491"/>
                    <a:pt x="3722" y="491"/>
                  </a:cubicBezTo>
                  <a:cubicBezTo>
                    <a:pt x="3722" y="195"/>
                    <a:pt x="3515" y="0"/>
                    <a:pt x="3207" y="0"/>
                  </a:cubicBezTo>
                  <a:cubicBezTo>
                    <a:pt x="2896" y="0"/>
                    <a:pt x="2692" y="204"/>
                    <a:pt x="2692" y="491"/>
                  </a:cubicBezTo>
                  <a:cubicBezTo>
                    <a:pt x="2692" y="593"/>
                    <a:pt x="2692" y="593"/>
                    <a:pt x="2692" y="593"/>
                  </a:cubicBezTo>
                  <a:cubicBezTo>
                    <a:pt x="2692" y="778"/>
                    <a:pt x="2797" y="913"/>
                    <a:pt x="2866" y="970"/>
                  </a:cubicBezTo>
                  <a:cubicBezTo>
                    <a:pt x="3273" y="1311"/>
                    <a:pt x="3273" y="1311"/>
                    <a:pt x="3273" y="1311"/>
                  </a:cubicBezTo>
                  <a:cubicBezTo>
                    <a:pt x="3351" y="1377"/>
                    <a:pt x="3378" y="1437"/>
                    <a:pt x="3378" y="1538"/>
                  </a:cubicBezTo>
                  <a:cubicBezTo>
                    <a:pt x="3378" y="1610"/>
                    <a:pt x="3378" y="1610"/>
                    <a:pt x="3378" y="1610"/>
                  </a:cubicBezTo>
                  <a:cubicBezTo>
                    <a:pt x="3378" y="1724"/>
                    <a:pt x="3309" y="1790"/>
                    <a:pt x="3207" y="1790"/>
                  </a:cubicBezTo>
                  <a:cubicBezTo>
                    <a:pt x="3114" y="1790"/>
                    <a:pt x="3034" y="1736"/>
                    <a:pt x="3034" y="1610"/>
                  </a:cubicBezTo>
                  <a:cubicBezTo>
                    <a:pt x="3034" y="1496"/>
                    <a:pt x="3034" y="1496"/>
                    <a:pt x="3034" y="1496"/>
                  </a:cubicBezTo>
                  <a:cubicBezTo>
                    <a:pt x="2692" y="1496"/>
                    <a:pt x="2692" y="1496"/>
                    <a:pt x="2692" y="1496"/>
                  </a:cubicBezTo>
                  <a:cubicBezTo>
                    <a:pt x="2692" y="1640"/>
                    <a:pt x="2692" y="1640"/>
                    <a:pt x="2692" y="1640"/>
                  </a:cubicBezTo>
                  <a:cubicBezTo>
                    <a:pt x="2692" y="1918"/>
                    <a:pt x="2920" y="2113"/>
                    <a:pt x="3207" y="2113"/>
                  </a:cubicBezTo>
                  <a:cubicBezTo>
                    <a:pt x="3491" y="2113"/>
                    <a:pt x="3722" y="1909"/>
                    <a:pt x="3722" y="1634"/>
                  </a:cubicBezTo>
                  <a:close/>
                  <a:moveTo>
                    <a:pt x="2393" y="1598"/>
                  </a:moveTo>
                  <a:cubicBezTo>
                    <a:pt x="2393" y="24"/>
                    <a:pt x="2393" y="24"/>
                    <a:pt x="2393" y="24"/>
                  </a:cubicBezTo>
                  <a:cubicBezTo>
                    <a:pt x="2052" y="24"/>
                    <a:pt x="2052" y="24"/>
                    <a:pt x="2052" y="24"/>
                  </a:cubicBezTo>
                  <a:cubicBezTo>
                    <a:pt x="2052" y="1610"/>
                    <a:pt x="2052" y="1610"/>
                    <a:pt x="2052" y="1610"/>
                  </a:cubicBezTo>
                  <a:cubicBezTo>
                    <a:pt x="2052" y="1724"/>
                    <a:pt x="1983" y="1790"/>
                    <a:pt x="1879" y="1790"/>
                  </a:cubicBezTo>
                  <a:cubicBezTo>
                    <a:pt x="1777" y="1790"/>
                    <a:pt x="1711" y="1724"/>
                    <a:pt x="1711" y="1610"/>
                  </a:cubicBezTo>
                  <a:cubicBezTo>
                    <a:pt x="1711" y="24"/>
                    <a:pt x="1711" y="24"/>
                    <a:pt x="1711" y="24"/>
                  </a:cubicBezTo>
                  <a:cubicBezTo>
                    <a:pt x="1370" y="24"/>
                    <a:pt x="1370" y="24"/>
                    <a:pt x="1370" y="24"/>
                  </a:cubicBezTo>
                  <a:cubicBezTo>
                    <a:pt x="1370" y="1610"/>
                    <a:pt x="1370" y="1610"/>
                    <a:pt x="1370" y="1610"/>
                  </a:cubicBezTo>
                  <a:cubicBezTo>
                    <a:pt x="1370" y="1939"/>
                    <a:pt x="1597" y="2113"/>
                    <a:pt x="1879" y="2113"/>
                  </a:cubicBezTo>
                  <a:cubicBezTo>
                    <a:pt x="2166" y="2113"/>
                    <a:pt x="2393" y="1939"/>
                    <a:pt x="2393" y="1598"/>
                  </a:cubicBezTo>
                  <a:close/>
                  <a:moveTo>
                    <a:pt x="682" y="1538"/>
                  </a:moveTo>
                  <a:cubicBezTo>
                    <a:pt x="682" y="1688"/>
                    <a:pt x="646" y="1772"/>
                    <a:pt x="499" y="1772"/>
                  </a:cubicBezTo>
                  <a:cubicBezTo>
                    <a:pt x="341" y="1772"/>
                    <a:pt x="341" y="1772"/>
                    <a:pt x="341" y="1772"/>
                  </a:cubicBezTo>
                  <a:cubicBezTo>
                    <a:pt x="341" y="1221"/>
                    <a:pt x="341" y="1221"/>
                    <a:pt x="341" y="1221"/>
                  </a:cubicBezTo>
                  <a:cubicBezTo>
                    <a:pt x="499" y="1221"/>
                    <a:pt x="499" y="1221"/>
                    <a:pt x="499" y="1221"/>
                  </a:cubicBezTo>
                  <a:cubicBezTo>
                    <a:pt x="646" y="1221"/>
                    <a:pt x="682" y="1299"/>
                    <a:pt x="682" y="1449"/>
                  </a:cubicBezTo>
                  <a:lnTo>
                    <a:pt x="682" y="1538"/>
                  </a:lnTo>
                  <a:close/>
                  <a:moveTo>
                    <a:pt x="682" y="674"/>
                  </a:moveTo>
                  <a:cubicBezTo>
                    <a:pt x="682" y="820"/>
                    <a:pt x="646" y="904"/>
                    <a:pt x="499" y="904"/>
                  </a:cubicBezTo>
                  <a:cubicBezTo>
                    <a:pt x="341" y="904"/>
                    <a:pt x="341" y="904"/>
                    <a:pt x="341" y="904"/>
                  </a:cubicBezTo>
                  <a:cubicBezTo>
                    <a:pt x="341" y="342"/>
                    <a:pt x="341" y="342"/>
                    <a:pt x="341" y="342"/>
                  </a:cubicBezTo>
                  <a:cubicBezTo>
                    <a:pt x="499" y="342"/>
                    <a:pt x="499" y="342"/>
                    <a:pt x="499" y="342"/>
                  </a:cubicBezTo>
                  <a:cubicBezTo>
                    <a:pt x="646" y="342"/>
                    <a:pt x="682" y="422"/>
                    <a:pt x="682" y="569"/>
                  </a:cubicBezTo>
                  <a:lnTo>
                    <a:pt x="682" y="674"/>
                  </a:lnTo>
                  <a:close/>
                  <a:moveTo>
                    <a:pt x="1023" y="1562"/>
                  </a:moveTo>
                  <a:cubicBezTo>
                    <a:pt x="1023" y="1425"/>
                    <a:pt x="1023" y="1425"/>
                    <a:pt x="1023" y="1425"/>
                  </a:cubicBezTo>
                  <a:cubicBezTo>
                    <a:pt x="1023" y="1233"/>
                    <a:pt x="969" y="1119"/>
                    <a:pt x="852" y="1060"/>
                  </a:cubicBezTo>
                  <a:cubicBezTo>
                    <a:pt x="969" y="994"/>
                    <a:pt x="1023" y="874"/>
                    <a:pt x="1023" y="695"/>
                  </a:cubicBezTo>
                  <a:cubicBezTo>
                    <a:pt x="1023" y="548"/>
                    <a:pt x="1023" y="548"/>
                    <a:pt x="1023" y="548"/>
                  </a:cubicBezTo>
                  <a:cubicBezTo>
                    <a:pt x="1023" y="216"/>
                    <a:pt x="852" y="24"/>
                    <a:pt x="52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089"/>
                    <a:pt x="0" y="2089"/>
                    <a:pt x="0" y="2089"/>
                  </a:cubicBezTo>
                  <a:cubicBezTo>
                    <a:pt x="520" y="2089"/>
                    <a:pt x="520" y="2089"/>
                    <a:pt x="520" y="2089"/>
                  </a:cubicBezTo>
                  <a:cubicBezTo>
                    <a:pt x="852" y="2089"/>
                    <a:pt x="1023" y="1897"/>
                    <a:pt x="1023" y="15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546349"/>
            <a:ext cx="6096000" cy="644028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526855"/>
            <a:ext cx="5903456" cy="71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968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Opening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Select="1"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50"/>
            <a:ext cx="12189598" cy="6856649"/>
          </a:xfrm>
          <a:prstGeom prst="rect">
            <a:avLst/>
          </a:prstGeom>
        </p:spPr>
      </p:pic>
      <p:grpSp>
        <p:nvGrpSpPr>
          <p:cNvPr id="9" name="Group 4"/>
          <p:cNvGrpSpPr>
            <a:grpSpLocks noSelect="1" noChangeAspect="1"/>
          </p:cNvGrpSpPr>
          <p:nvPr userDrawn="1"/>
        </p:nvGrpSpPr>
        <p:grpSpPr bwMode="auto">
          <a:xfrm>
            <a:off x="10872794" y="473075"/>
            <a:ext cx="906463" cy="1377950"/>
            <a:chOff x="6853" y="298"/>
            <a:chExt cx="571" cy="868"/>
          </a:xfrm>
        </p:grpSpPr>
        <p:sp>
          <p:nvSpPr>
            <p:cNvPr id="11" name="Freeform 5"/>
            <p:cNvSpPr>
              <a:spLocks noSelect="1"/>
            </p:cNvSpPr>
            <p:nvPr userDrawn="1"/>
          </p:nvSpPr>
          <p:spPr bwMode="auto">
            <a:xfrm>
              <a:off x="6853" y="298"/>
              <a:ext cx="244" cy="490"/>
            </a:xfrm>
            <a:custGeom>
              <a:avLst/>
              <a:gdLst>
                <a:gd name="T0" fmla="*/ 244 w 244"/>
                <a:gd name="T1" fmla="*/ 204 h 490"/>
                <a:gd name="T2" fmla="*/ 163 w 244"/>
                <a:gd name="T3" fmla="*/ 204 h 490"/>
                <a:gd name="T4" fmla="*/ 163 w 244"/>
                <a:gd name="T5" fmla="*/ 0 h 490"/>
                <a:gd name="T6" fmla="*/ 244 w 244"/>
                <a:gd name="T7" fmla="*/ 0 h 490"/>
                <a:gd name="T8" fmla="*/ 244 w 244"/>
                <a:gd name="T9" fmla="*/ 204 h 490"/>
                <a:gd name="T10" fmla="*/ 163 w 244"/>
                <a:gd name="T11" fmla="*/ 490 h 490"/>
                <a:gd name="T12" fmla="*/ 244 w 244"/>
                <a:gd name="T13" fmla="*/ 490 h 490"/>
                <a:gd name="T14" fmla="*/ 244 w 244"/>
                <a:gd name="T15" fmla="*/ 286 h 490"/>
                <a:gd name="T16" fmla="*/ 163 w 244"/>
                <a:gd name="T17" fmla="*/ 286 h 490"/>
                <a:gd name="T18" fmla="*/ 163 w 244"/>
                <a:gd name="T19" fmla="*/ 490 h 490"/>
                <a:gd name="T20" fmla="*/ 81 w 244"/>
                <a:gd name="T21" fmla="*/ 0 h 490"/>
                <a:gd name="T22" fmla="*/ 0 w 244"/>
                <a:gd name="T23" fmla="*/ 0 h 490"/>
                <a:gd name="T24" fmla="*/ 0 w 244"/>
                <a:gd name="T25" fmla="*/ 490 h 490"/>
                <a:gd name="T26" fmla="*/ 81 w 244"/>
                <a:gd name="T27" fmla="*/ 490 h 490"/>
                <a:gd name="T28" fmla="*/ 81 w 244"/>
                <a:gd name="T29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4" h="490">
                  <a:moveTo>
                    <a:pt x="244" y="204"/>
                  </a:moveTo>
                  <a:lnTo>
                    <a:pt x="163" y="204"/>
                  </a:lnTo>
                  <a:lnTo>
                    <a:pt x="163" y="0"/>
                  </a:lnTo>
                  <a:lnTo>
                    <a:pt x="244" y="0"/>
                  </a:lnTo>
                  <a:lnTo>
                    <a:pt x="244" y="204"/>
                  </a:lnTo>
                  <a:close/>
                  <a:moveTo>
                    <a:pt x="163" y="490"/>
                  </a:moveTo>
                  <a:lnTo>
                    <a:pt x="244" y="490"/>
                  </a:lnTo>
                  <a:lnTo>
                    <a:pt x="244" y="286"/>
                  </a:lnTo>
                  <a:lnTo>
                    <a:pt x="163" y="286"/>
                  </a:lnTo>
                  <a:lnTo>
                    <a:pt x="163" y="490"/>
                  </a:lnTo>
                  <a:close/>
                  <a:moveTo>
                    <a:pt x="81" y="0"/>
                  </a:moveTo>
                  <a:lnTo>
                    <a:pt x="0" y="0"/>
                  </a:lnTo>
                  <a:lnTo>
                    <a:pt x="0" y="490"/>
                  </a:lnTo>
                  <a:lnTo>
                    <a:pt x="81" y="49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" name="Freeform 6"/>
            <p:cNvSpPr>
              <a:spLocks noSelect="1"/>
            </p:cNvSpPr>
            <p:nvPr userDrawn="1"/>
          </p:nvSpPr>
          <p:spPr bwMode="auto">
            <a:xfrm>
              <a:off x="7179" y="298"/>
              <a:ext cx="245" cy="368"/>
            </a:xfrm>
            <a:custGeom>
              <a:avLst/>
              <a:gdLst>
                <a:gd name="T0" fmla="*/ 1225 w 1225"/>
                <a:gd name="T1" fmla="*/ 1224 h 1837"/>
                <a:gd name="T2" fmla="*/ 1225 w 1225"/>
                <a:gd name="T3" fmla="*/ 0 h 1837"/>
                <a:gd name="T4" fmla="*/ 816 w 1225"/>
                <a:gd name="T5" fmla="*/ 0 h 1837"/>
                <a:gd name="T6" fmla="*/ 816 w 1225"/>
                <a:gd name="T7" fmla="*/ 1224 h 1837"/>
                <a:gd name="T8" fmla="*/ 612 w 1225"/>
                <a:gd name="T9" fmla="*/ 1428 h 1837"/>
                <a:gd name="T10" fmla="*/ 408 w 1225"/>
                <a:gd name="T11" fmla="*/ 1224 h 1837"/>
                <a:gd name="T12" fmla="*/ 408 w 1225"/>
                <a:gd name="T13" fmla="*/ 0 h 1837"/>
                <a:gd name="T14" fmla="*/ 0 w 1225"/>
                <a:gd name="T15" fmla="*/ 0 h 1837"/>
                <a:gd name="T16" fmla="*/ 0 w 1225"/>
                <a:gd name="T17" fmla="*/ 1224 h 1837"/>
                <a:gd name="T18" fmla="*/ 612 w 1225"/>
                <a:gd name="T19" fmla="*/ 1837 h 1837"/>
                <a:gd name="T20" fmla="*/ 1225 w 1225"/>
                <a:gd name="T21" fmla="*/ 1224 h 1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5" h="1837">
                  <a:moveTo>
                    <a:pt x="1225" y="1224"/>
                  </a:moveTo>
                  <a:cubicBezTo>
                    <a:pt x="1225" y="0"/>
                    <a:pt x="1225" y="0"/>
                    <a:pt x="1225" y="0"/>
                  </a:cubicBezTo>
                  <a:cubicBezTo>
                    <a:pt x="816" y="0"/>
                    <a:pt x="816" y="0"/>
                    <a:pt x="816" y="0"/>
                  </a:cubicBezTo>
                  <a:cubicBezTo>
                    <a:pt x="816" y="1224"/>
                    <a:pt x="816" y="1224"/>
                    <a:pt x="816" y="1224"/>
                  </a:cubicBezTo>
                  <a:cubicBezTo>
                    <a:pt x="816" y="1337"/>
                    <a:pt x="725" y="1428"/>
                    <a:pt x="612" y="1428"/>
                  </a:cubicBezTo>
                  <a:cubicBezTo>
                    <a:pt x="500" y="1428"/>
                    <a:pt x="408" y="1337"/>
                    <a:pt x="408" y="1224"/>
                  </a:cubicBezTo>
                  <a:cubicBezTo>
                    <a:pt x="408" y="0"/>
                    <a:pt x="408" y="0"/>
                    <a:pt x="40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24"/>
                    <a:pt x="0" y="1224"/>
                    <a:pt x="0" y="1224"/>
                  </a:cubicBezTo>
                  <a:cubicBezTo>
                    <a:pt x="0" y="1563"/>
                    <a:pt x="273" y="1837"/>
                    <a:pt x="612" y="1837"/>
                  </a:cubicBezTo>
                  <a:cubicBezTo>
                    <a:pt x="951" y="1837"/>
                    <a:pt x="1225" y="1563"/>
                    <a:pt x="1225" y="1224"/>
                  </a:cubicBezTo>
                  <a:close/>
                </a:path>
              </a:pathLst>
            </a:custGeom>
            <a:solidFill>
              <a:srgbClr val="E4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" name="Freeform 7"/>
            <p:cNvSpPr>
              <a:spLocks noSelect="1"/>
            </p:cNvSpPr>
            <p:nvPr userDrawn="1"/>
          </p:nvSpPr>
          <p:spPr bwMode="auto">
            <a:xfrm>
              <a:off x="6853" y="949"/>
              <a:ext cx="571" cy="94"/>
            </a:xfrm>
            <a:custGeom>
              <a:avLst/>
              <a:gdLst>
                <a:gd name="T0" fmla="*/ 75 w 2859"/>
                <a:gd name="T1" fmla="*/ 264 h 466"/>
                <a:gd name="T2" fmla="*/ 0 w 2859"/>
                <a:gd name="T3" fmla="*/ 5 h 466"/>
                <a:gd name="T4" fmla="*/ 150 w 2859"/>
                <a:gd name="T5" fmla="*/ 194 h 466"/>
                <a:gd name="T6" fmla="*/ 226 w 2859"/>
                <a:gd name="T7" fmla="*/ 461 h 466"/>
                <a:gd name="T8" fmla="*/ 414 w 2859"/>
                <a:gd name="T9" fmla="*/ 395 h 466"/>
                <a:gd name="T10" fmla="*/ 414 w 2859"/>
                <a:gd name="T11" fmla="*/ 71 h 466"/>
                <a:gd name="T12" fmla="*/ 414 w 2859"/>
                <a:gd name="T13" fmla="*/ 466 h 466"/>
                <a:gd name="T14" fmla="*/ 414 w 2859"/>
                <a:gd name="T15" fmla="*/ 0 h 466"/>
                <a:gd name="T16" fmla="*/ 414 w 2859"/>
                <a:gd name="T17" fmla="*/ 466 h 466"/>
                <a:gd name="T18" fmla="*/ 825 w 2859"/>
                <a:gd name="T19" fmla="*/ 204 h 466"/>
                <a:gd name="T20" fmla="*/ 750 w 2859"/>
                <a:gd name="T21" fmla="*/ 272 h 466"/>
                <a:gd name="T22" fmla="*/ 675 w 2859"/>
                <a:gd name="T23" fmla="*/ 355 h 466"/>
                <a:gd name="T24" fmla="*/ 750 w 2859"/>
                <a:gd name="T25" fmla="*/ 111 h 466"/>
                <a:gd name="T26" fmla="*/ 825 w 2859"/>
                <a:gd name="T27" fmla="*/ 111 h 466"/>
                <a:gd name="T28" fmla="*/ 599 w 2859"/>
                <a:gd name="T29" fmla="*/ 355 h 466"/>
                <a:gd name="T30" fmla="*/ 1104 w 2859"/>
                <a:gd name="T31" fmla="*/ 391 h 466"/>
                <a:gd name="T32" fmla="*/ 1084 w 2859"/>
                <a:gd name="T33" fmla="*/ 264 h 466"/>
                <a:gd name="T34" fmla="*/ 976 w 2859"/>
                <a:gd name="T35" fmla="*/ 75 h 466"/>
                <a:gd name="T36" fmla="*/ 901 w 2859"/>
                <a:gd name="T37" fmla="*/ 5 h 466"/>
                <a:gd name="T38" fmla="*/ 1275 w 2859"/>
                <a:gd name="T39" fmla="*/ 466 h 466"/>
                <a:gd name="T40" fmla="*/ 1347 w 2859"/>
                <a:gd name="T41" fmla="*/ 242 h 466"/>
                <a:gd name="T42" fmla="*/ 1236 w 2859"/>
                <a:gd name="T43" fmla="*/ 108 h 466"/>
                <a:gd name="T44" fmla="*/ 1312 w 2859"/>
                <a:gd name="T45" fmla="*/ 139 h 466"/>
                <a:gd name="T46" fmla="*/ 1275 w 2859"/>
                <a:gd name="T47" fmla="*/ 0 h 466"/>
                <a:gd name="T48" fmla="*/ 1199 w 2859"/>
                <a:gd name="T49" fmla="*/ 214 h 466"/>
                <a:gd name="T50" fmla="*/ 1312 w 2859"/>
                <a:gd name="T51" fmla="*/ 355 h 466"/>
                <a:gd name="T52" fmla="*/ 1236 w 2859"/>
                <a:gd name="T53" fmla="*/ 330 h 466"/>
                <a:gd name="T54" fmla="*/ 1275 w 2859"/>
                <a:gd name="T55" fmla="*/ 466 h 466"/>
                <a:gd name="T56" fmla="*/ 1679 w 2859"/>
                <a:gd name="T57" fmla="*/ 300 h 466"/>
                <a:gd name="T58" fmla="*/ 1566 w 2859"/>
                <a:gd name="T59" fmla="*/ 395 h 466"/>
                <a:gd name="T60" fmla="*/ 1566 w 2859"/>
                <a:gd name="T61" fmla="*/ 71 h 466"/>
                <a:gd name="T62" fmla="*/ 1679 w 2859"/>
                <a:gd name="T63" fmla="*/ 161 h 466"/>
                <a:gd name="T64" fmla="*/ 1453 w 2859"/>
                <a:gd name="T65" fmla="*/ 114 h 466"/>
                <a:gd name="T66" fmla="*/ 1980 w 2859"/>
                <a:gd name="T67" fmla="*/ 461 h 466"/>
                <a:gd name="T68" fmla="*/ 1905 w 2859"/>
                <a:gd name="T69" fmla="*/ 194 h 466"/>
                <a:gd name="T70" fmla="*/ 1754 w 2859"/>
                <a:gd name="T71" fmla="*/ 5 h 466"/>
                <a:gd name="T72" fmla="*/ 1830 w 2859"/>
                <a:gd name="T73" fmla="*/ 264 h 466"/>
                <a:gd name="T74" fmla="*/ 1980 w 2859"/>
                <a:gd name="T75" fmla="*/ 461 h 466"/>
                <a:gd name="T76" fmla="*/ 2131 w 2859"/>
                <a:gd name="T77" fmla="*/ 355 h 466"/>
                <a:gd name="T78" fmla="*/ 2206 w 2859"/>
                <a:gd name="T79" fmla="*/ 111 h 466"/>
                <a:gd name="T80" fmla="*/ 2281 w 2859"/>
                <a:gd name="T81" fmla="*/ 353 h 466"/>
                <a:gd name="T82" fmla="*/ 2055 w 2859"/>
                <a:gd name="T83" fmla="*/ 114 h 466"/>
                <a:gd name="T84" fmla="*/ 2505 w 2859"/>
                <a:gd name="T85" fmla="*/ 355 h 466"/>
                <a:gd name="T86" fmla="*/ 2429 w 2859"/>
                <a:gd name="T87" fmla="*/ 111 h 466"/>
                <a:gd name="T88" fmla="*/ 2505 w 2859"/>
                <a:gd name="T89" fmla="*/ 355 h 466"/>
                <a:gd name="T90" fmla="*/ 2580 w 2859"/>
                <a:gd name="T91" fmla="*/ 111 h 466"/>
                <a:gd name="T92" fmla="*/ 2354 w 2859"/>
                <a:gd name="T93" fmla="*/ 355 h 466"/>
                <a:gd name="T94" fmla="*/ 2859 w 2859"/>
                <a:gd name="T95" fmla="*/ 391 h 466"/>
                <a:gd name="T96" fmla="*/ 2655 w 2859"/>
                <a:gd name="T97" fmla="*/ 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859" h="466">
                  <a:moveTo>
                    <a:pt x="150" y="461"/>
                  </a:moveTo>
                  <a:cubicBezTo>
                    <a:pt x="150" y="264"/>
                    <a:pt x="150" y="264"/>
                    <a:pt x="150" y="264"/>
                  </a:cubicBezTo>
                  <a:cubicBezTo>
                    <a:pt x="75" y="264"/>
                    <a:pt x="75" y="264"/>
                    <a:pt x="75" y="264"/>
                  </a:cubicBezTo>
                  <a:cubicBezTo>
                    <a:pt x="75" y="461"/>
                    <a:pt x="75" y="461"/>
                    <a:pt x="75" y="461"/>
                  </a:cubicBezTo>
                  <a:cubicBezTo>
                    <a:pt x="0" y="461"/>
                    <a:pt x="0" y="461"/>
                    <a:pt x="0" y="46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94"/>
                    <a:pt x="75" y="194"/>
                    <a:pt x="75" y="194"/>
                  </a:cubicBezTo>
                  <a:cubicBezTo>
                    <a:pt x="150" y="194"/>
                    <a:pt x="150" y="194"/>
                    <a:pt x="150" y="194"/>
                  </a:cubicBezTo>
                  <a:cubicBezTo>
                    <a:pt x="150" y="5"/>
                    <a:pt x="150" y="5"/>
                    <a:pt x="150" y="5"/>
                  </a:cubicBezTo>
                  <a:cubicBezTo>
                    <a:pt x="226" y="5"/>
                    <a:pt x="226" y="5"/>
                    <a:pt x="226" y="5"/>
                  </a:cubicBezTo>
                  <a:cubicBezTo>
                    <a:pt x="226" y="461"/>
                    <a:pt x="226" y="461"/>
                    <a:pt x="226" y="461"/>
                  </a:cubicBezTo>
                  <a:lnTo>
                    <a:pt x="150" y="461"/>
                  </a:lnTo>
                  <a:close/>
                  <a:moveTo>
                    <a:pt x="452" y="355"/>
                  </a:moveTo>
                  <a:cubicBezTo>
                    <a:pt x="452" y="380"/>
                    <a:pt x="437" y="395"/>
                    <a:pt x="414" y="395"/>
                  </a:cubicBezTo>
                  <a:cubicBezTo>
                    <a:pt x="391" y="395"/>
                    <a:pt x="376" y="380"/>
                    <a:pt x="376" y="355"/>
                  </a:cubicBezTo>
                  <a:cubicBezTo>
                    <a:pt x="376" y="111"/>
                    <a:pt x="376" y="111"/>
                    <a:pt x="376" y="111"/>
                  </a:cubicBezTo>
                  <a:cubicBezTo>
                    <a:pt x="376" y="86"/>
                    <a:pt x="391" y="71"/>
                    <a:pt x="414" y="71"/>
                  </a:cubicBezTo>
                  <a:cubicBezTo>
                    <a:pt x="437" y="71"/>
                    <a:pt x="452" y="86"/>
                    <a:pt x="452" y="111"/>
                  </a:cubicBezTo>
                  <a:lnTo>
                    <a:pt x="452" y="355"/>
                  </a:lnTo>
                  <a:close/>
                  <a:moveTo>
                    <a:pt x="414" y="466"/>
                  </a:moveTo>
                  <a:cubicBezTo>
                    <a:pt x="477" y="466"/>
                    <a:pt x="527" y="428"/>
                    <a:pt x="527" y="353"/>
                  </a:cubicBezTo>
                  <a:cubicBezTo>
                    <a:pt x="527" y="111"/>
                    <a:pt x="527" y="111"/>
                    <a:pt x="527" y="111"/>
                  </a:cubicBezTo>
                  <a:cubicBezTo>
                    <a:pt x="527" y="38"/>
                    <a:pt x="477" y="0"/>
                    <a:pt x="414" y="0"/>
                  </a:cubicBezTo>
                  <a:cubicBezTo>
                    <a:pt x="351" y="0"/>
                    <a:pt x="301" y="38"/>
                    <a:pt x="301" y="114"/>
                  </a:cubicBezTo>
                  <a:cubicBezTo>
                    <a:pt x="301" y="355"/>
                    <a:pt x="301" y="355"/>
                    <a:pt x="301" y="355"/>
                  </a:cubicBezTo>
                  <a:cubicBezTo>
                    <a:pt x="301" y="428"/>
                    <a:pt x="351" y="466"/>
                    <a:pt x="414" y="466"/>
                  </a:cubicBezTo>
                  <a:moveTo>
                    <a:pt x="712" y="466"/>
                  </a:moveTo>
                  <a:cubicBezTo>
                    <a:pt x="775" y="466"/>
                    <a:pt x="825" y="428"/>
                    <a:pt x="825" y="353"/>
                  </a:cubicBezTo>
                  <a:cubicBezTo>
                    <a:pt x="825" y="204"/>
                    <a:pt x="825" y="204"/>
                    <a:pt x="825" y="204"/>
                  </a:cubicBezTo>
                  <a:cubicBezTo>
                    <a:pt x="708" y="204"/>
                    <a:pt x="708" y="204"/>
                    <a:pt x="708" y="204"/>
                  </a:cubicBezTo>
                  <a:cubicBezTo>
                    <a:pt x="708" y="272"/>
                    <a:pt x="708" y="272"/>
                    <a:pt x="708" y="272"/>
                  </a:cubicBezTo>
                  <a:cubicBezTo>
                    <a:pt x="750" y="272"/>
                    <a:pt x="750" y="272"/>
                    <a:pt x="750" y="272"/>
                  </a:cubicBezTo>
                  <a:cubicBezTo>
                    <a:pt x="750" y="355"/>
                    <a:pt x="750" y="355"/>
                    <a:pt x="750" y="355"/>
                  </a:cubicBezTo>
                  <a:cubicBezTo>
                    <a:pt x="750" y="380"/>
                    <a:pt x="736" y="395"/>
                    <a:pt x="712" y="395"/>
                  </a:cubicBezTo>
                  <a:cubicBezTo>
                    <a:pt x="689" y="395"/>
                    <a:pt x="675" y="380"/>
                    <a:pt x="675" y="355"/>
                  </a:cubicBezTo>
                  <a:cubicBezTo>
                    <a:pt x="675" y="111"/>
                    <a:pt x="675" y="111"/>
                    <a:pt x="675" y="111"/>
                  </a:cubicBezTo>
                  <a:cubicBezTo>
                    <a:pt x="675" y="86"/>
                    <a:pt x="689" y="71"/>
                    <a:pt x="712" y="71"/>
                  </a:cubicBezTo>
                  <a:cubicBezTo>
                    <a:pt x="736" y="71"/>
                    <a:pt x="750" y="86"/>
                    <a:pt x="750" y="111"/>
                  </a:cubicBezTo>
                  <a:cubicBezTo>
                    <a:pt x="750" y="144"/>
                    <a:pt x="750" y="144"/>
                    <a:pt x="750" y="144"/>
                  </a:cubicBezTo>
                  <a:cubicBezTo>
                    <a:pt x="825" y="144"/>
                    <a:pt x="825" y="144"/>
                    <a:pt x="825" y="144"/>
                  </a:cubicBezTo>
                  <a:cubicBezTo>
                    <a:pt x="825" y="111"/>
                    <a:pt x="825" y="111"/>
                    <a:pt x="825" y="111"/>
                  </a:cubicBezTo>
                  <a:cubicBezTo>
                    <a:pt x="825" y="38"/>
                    <a:pt x="775" y="0"/>
                    <a:pt x="712" y="0"/>
                  </a:cubicBezTo>
                  <a:cubicBezTo>
                    <a:pt x="650" y="0"/>
                    <a:pt x="599" y="38"/>
                    <a:pt x="599" y="114"/>
                  </a:cubicBezTo>
                  <a:cubicBezTo>
                    <a:pt x="599" y="355"/>
                    <a:pt x="599" y="355"/>
                    <a:pt x="599" y="355"/>
                  </a:cubicBezTo>
                  <a:cubicBezTo>
                    <a:pt x="599" y="428"/>
                    <a:pt x="650" y="466"/>
                    <a:pt x="712" y="466"/>
                  </a:cubicBezTo>
                  <a:moveTo>
                    <a:pt x="1104" y="461"/>
                  </a:moveTo>
                  <a:cubicBezTo>
                    <a:pt x="1104" y="391"/>
                    <a:pt x="1104" y="391"/>
                    <a:pt x="1104" y="391"/>
                  </a:cubicBezTo>
                  <a:cubicBezTo>
                    <a:pt x="976" y="391"/>
                    <a:pt x="976" y="391"/>
                    <a:pt x="976" y="391"/>
                  </a:cubicBezTo>
                  <a:cubicBezTo>
                    <a:pt x="976" y="264"/>
                    <a:pt x="976" y="264"/>
                    <a:pt x="976" y="264"/>
                  </a:cubicBezTo>
                  <a:cubicBezTo>
                    <a:pt x="1084" y="264"/>
                    <a:pt x="1084" y="264"/>
                    <a:pt x="1084" y="264"/>
                  </a:cubicBezTo>
                  <a:cubicBezTo>
                    <a:pt x="1084" y="194"/>
                    <a:pt x="1084" y="194"/>
                    <a:pt x="1084" y="194"/>
                  </a:cubicBezTo>
                  <a:cubicBezTo>
                    <a:pt x="976" y="194"/>
                    <a:pt x="976" y="194"/>
                    <a:pt x="976" y="194"/>
                  </a:cubicBezTo>
                  <a:cubicBezTo>
                    <a:pt x="976" y="75"/>
                    <a:pt x="976" y="75"/>
                    <a:pt x="976" y="75"/>
                  </a:cubicBezTo>
                  <a:cubicBezTo>
                    <a:pt x="1104" y="75"/>
                    <a:pt x="1104" y="75"/>
                    <a:pt x="1104" y="75"/>
                  </a:cubicBezTo>
                  <a:cubicBezTo>
                    <a:pt x="1104" y="5"/>
                    <a:pt x="1104" y="5"/>
                    <a:pt x="1104" y="5"/>
                  </a:cubicBezTo>
                  <a:cubicBezTo>
                    <a:pt x="901" y="5"/>
                    <a:pt x="901" y="5"/>
                    <a:pt x="901" y="5"/>
                  </a:cubicBezTo>
                  <a:cubicBezTo>
                    <a:pt x="901" y="461"/>
                    <a:pt x="901" y="461"/>
                    <a:pt x="901" y="461"/>
                  </a:cubicBezTo>
                  <a:lnTo>
                    <a:pt x="1104" y="461"/>
                  </a:lnTo>
                  <a:close/>
                  <a:moveTo>
                    <a:pt x="1275" y="466"/>
                  </a:moveTo>
                  <a:cubicBezTo>
                    <a:pt x="1337" y="466"/>
                    <a:pt x="1388" y="421"/>
                    <a:pt x="1388" y="361"/>
                  </a:cubicBezTo>
                  <a:cubicBezTo>
                    <a:pt x="1388" y="325"/>
                    <a:pt x="1388" y="325"/>
                    <a:pt x="1388" y="325"/>
                  </a:cubicBezTo>
                  <a:cubicBezTo>
                    <a:pt x="1388" y="289"/>
                    <a:pt x="1375" y="265"/>
                    <a:pt x="1347" y="242"/>
                  </a:cubicBezTo>
                  <a:cubicBezTo>
                    <a:pt x="1257" y="166"/>
                    <a:pt x="1257" y="166"/>
                    <a:pt x="1257" y="166"/>
                  </a:cubicBezTo>
                  <a:cubicBezTo>
                    <a:pt x="1244" y="155"/>
                    <a:pt x="1236" y="144"/>
                    <a:pt x="1236" y="123"/>
                  </a:cubicBezTo>
                  <a:cubicBezTo>
                    <a:pt x="1236" y="108"/>
                    <a:pt x="1236" y="108"/>
                    <a:pt x="1236" y="108"/>
                  </a:cubicBezTo>
                  <a:cubicBezTo>
                    <a:pt x="1236" y="86"/>
                    <a:pt x="1254" y="71"/>
                    <a:pt x="1275" y="71"/>
                  </a:cubicBezTo>
                  <a:cubicBezTo>
                    <a:pt x="1297" y="71"/>
                    <a:pt x="1312" y="86"/>
                    <a:pt x="1312" y="108"/>
                  </a:cubicBezTo>
                  <a:cubicBezTo>
                    <a:pt x="1312" y="139"/>
                    <a:pt x="1312" y="139"/>
                    <a:pt x="1312" y="139"/>
                  </a:cubicBezTo>
                  <a:cubicBezTo>
                    <a:pt x="1388" y="139"/>
                    <a:pt x="1388" y="139"/>
                    <a:pt x="1388" y="139"/>
                  </a:cubicBezTo>
                  <a:cubicBezTo>
                    <a:pt x="1388" y="108"/>
                    <a:pt x="1388" y="108"/>
                    <a:pt x="1388" y="108"/>
                  </a:cubicBezTo>
                  <a:cubicBezTo>
                    <a:pt x="1388" y="43"/>
                    <a:pt x="1343" y="0"/>
                    <a:pt x="1275" y="0"/>
                  </a:cubicBezTo>
                  <a:cubicBezTo>
                    <a:pt x="1206" y="0"/>
                    <a:pt x="1161" y="45"/>
                    <a:pt x="1161" y="108"/>
                  </a:cubicBezTo>
                  <a:cubicBezTo>
                    <a:pt x="1161" y="131"/>
                    <a:pt x="1161" y="131"/>
                    <a:pt x="1161" y="131"/>
                  </a:cubicBezTo>
                  <a:cubicBezTo>
                    <a:pt x="1161" y="172"/>
                    <a:pt x="1184" y="201"/>
                    <a:pt x="1199" y="214"/>
                  </a:cubicBezTo>
                  <a:cubicBezTo>
                    <a:pt x="1289" y="289"/>
                    <a:pt x="1289" y="289"/>
                    <a:pt x="1289" y="289"/>
                  </a:cubicBezTo>
                  <a:cubicBezTo>
                    <a:pt x="1306" y="304"/>
                    <a:pt x="1312" y="317"/>
                    <a:pt x="1312" y="339"/>
                  </a:cubicBezTo>
                  <a:cubicBezTo>
                    <a:pt x="1312" y="355"/>
                    <a:pt x="1312" y="355"/>
                    <a:pt x="1312" y="355"/>
                  </a:cubicBezTo>
                  <a:cubicBezTo>
                    <a:pt x="1312" y="380"/>
                    <a:pt x="1297" y="395"/>
                    <a:pt x="1275" y="395"/>
                  </a:cubicBezTo>
                  <a:cubicBezTo>
                    <a:pt x="1254" y="395"/>
                    <a:pt x="1236" y="383"/>
                    <a:pt x="1236" y="355"/>
                  </a:cubicBezTo>
                  <a:cubicBezTo>
                    <a:pt x="1236" y="330"/>
                    <a:pt x="1236" y="330"/>
                    <a:pt x="1236" y="330"/>
                  </a:cubicBezTo>
                  <a:cubicBezTo>
                    <a:pt x="1161" y="330"/>
                    <a:pt x="1161" y="330"/>
                    <a:pt x="1161" y="330"/>
                  </a:cubicBezTo>
                  <a:cubicBezTo>
                    <a:pt x="1161" y="362"/>
                    <a:pt x="1161" y="362"/>
                    <a:pt x="1161" y="362"/>
                  </a:cubicBezTo>
                  <a:cubicBezTo>
                    <a:pt x="1161" y="423"/>
                    <a:pt x="1211" y="466"/>
                    <a:pt x="1275" y="466"/>
                  </a:cubicBezTo>
                  <a:moveTo>
                    <a:pt x="1566" y="466"/>
                  </a:moveTo>
                  <a:cubicBezTo>
                    <a:pt x="1629" y="466"/>
                    <a:pt x="1679" y="428"/>
                    <a:pt x="1679" y="353"/>
                  </a:cubicBezTo>
                  <a:cubicBezTo>
                    <a:pt x="1679" y="300"/>
                    <a:pt x="1679" y="300"/>
                    <a:pt x="1679" y="300"/>
                  </a:cubicBezTo>
                  <a:cubicBezTo>
                    <a:pt x="1604" y="300"/>
                    <a:pt x="1604" y="300"/>
                    <a:pt x="1604" y="300"/>
                  </a:cubicBezTo>
                  <a:cubicBezTo>
                    <a:pt x="1604" y="355"/>
                    <a:pt x="1604" y="355"/>
                    <a:pt x="1604" y="355"/>
                  </a:cubicBezTo>
                  <a:cubicBezTo>
                    <a:pt x="1604" y="380"/>
                    <a:pt x="1589" y="395"/>
                    <a:pt x="1566" y="395"/>
                  </a:cubicBezTo>
                  <a:cubicBezTo>
                    <a:pt x="1543" y="395"/>
                    <a:pt x="1528" y="380"/>
                    <a:pt x="1528" y="355"/>
                  </a:cubicBezTo>
                  <a:cubicBezTo>
                    <a:pt x="1528" y="111"/>
                    <a:pt x="1528" y="111"/>
                    <a:pt x="1528" y="111"/>
                  </a:cubicBezTo>
                  <a:cubicBezTo>
                    <a:pt x="1528" y="86"/>
                    <a:pt x="1543" y="71"/>
                    <a:pt x="1566" y="71"/>
                  </a:cubicBezTo>
                  <a:cubicBezTo>
                    <a:pt x="1589" y="71"/>
                    <a:pt x="1604" y="86"/>
                    <a:pt x="1604" y="111"/>
                  </a:cubicBezTo>
                  <a:cubicBezTo>
                    <a:pt x="1604" y="161"/>
                    <a:pt x="1604" y="161"/>
                    <a:pt x="1604" y="161"/>
                  </a:cubicBezTo>
                  <a:cubicBezTo>
                    <a:pt x="1679" y="161"/>
                    <a:pt x="1679" y="161"/>
                    <a:pt x="1679" y="161"/>
                  </a:cubicBezTo>
                  <a:cubicBezTo>
                    <a:pt x="1679" y="111"/>
                    <a:pt x="1679" y="111"/>
                    <a:pt x="1679" y="111"/>
                  </a:cubicBezTo>
                  <a:cubicBezTo>
                    <a:pt x="1679" y="38"/>
                    <a:pt x="1629" y="0"/>
                    <a:pt x="1566" y="0"/>
                  </a:cubicBezTo>
                  <a:cubicBezTo>
                    <a:pt x="1503" y="0"/>
                    <a:pt x="1453" y="38"/>
                    <a:pt x="1453" y="114"/>
                  </a:cubicBezTo>
                  <a:cubicBezTo>
                    <a:pt x="1453" y="355"/>
                    <a:pt x="1453" y="355"/>
                    <a:pt x="1453" y="355"/>
                  </a:cubicBezTo>
                  <a:cubicBezTo>
                    <a:pt x="1453" y="428"/>
                    <a:pt x="1503" y="466"/>
                    <a:pt x="1566" y="466"/>
                  </a:cubicBezTo>
                  <a:moveTo>
                    <a:pt x="1980" y="461"/>
                  </a:moveTo>
                  <a:cubicBezTo>
                    <a:pt x="1980" y="5"/>
                    <a:pt x="1980" y="5"/>
                    <a:pt x="1980" y="5"/>
                  </a:cubicBezTo>
                  <a:cubicBezTo>
                    <a:pt x="1905" y="5"/>
                    <a:pt x="1905" y="5"/>
                    <a:pt x="1905" y="5"/>
                  </a:cubicBezTo>
                  <a:cubicBezTo>
                    <a:pt x="1905" y="194"/>
                    <a:pt x="1905" y="194"/>
                    <a:pt x="1905" y="194"/>
                  </a:cubicBezTo>
                  <a:cubicBezTo>
                    <a:pt x="1830" y="194"/>
                    <a:pt x="1830" y="194"/>
                    <a:pt x="1830" y="194"/>
                  </a:cubicBezTo>
                  <a:cubicBezTo>
                    <a:pt x="1830" y="5"/>
                    <a:pt x="1830" y="5"/>
                    <a:pt x="1830" y="5"/>
                  </a:cubicBezTo>
                  <a:cubicBezTo>
                    <a:pt x="1754" y="5"/>
                    <a:pt x="1754" y="5"/>
                    <a:pt x="1754" y="5"/>
                  </a:cubicBezTo>
                  <a:cubicBezTo>
                    <a:pt x="1754" y="461"/>
                    <a:pt x="1754" y="461"/>
                    <a:pt x="1754" y="461"/>
                  </a:cubicBezTo>
                  <a:cubicBezTo>
                    <a:pt x="1830" y="461"/>
                    <a:pt x="1830" y="461"/>
                    <a:pt x="1830" y="461"/>
                  </a:cubicBezTo>
                  <a:cubicBezTo>
                    <a:pt x="1830" y="264"/>
                    <a:pt x="1830" y="264"/>
                    <a:pt x="1830" y="264"/>
                  </a:cubicBezTo>
                  <a:cubicBezTo>
                    <a:pt x="1905" y="264"/>
                    <a:pt x="1905" y="264"/>
                    <a:pt x="1905" y="264"/>
                  </a:cubicBezTo>
                  <a:cubicBezTo>
                    <a:pt x="1905" y="461"/>
                    <a:pt x="1905" y="461"/>
                    <a:pt x="1905" y="461"/>
                  </a:cubicBezTo>
                  <a:lnTo>
                    <a:pt x="1980" y="461"/>
                  </a:lnTo>
                  <a:close/>
                  <a:moveTo>
                    <a:pt x="2206" y="355"/>
                  </a:moveTo>
                  <a:cubicBezTo>
                    <a:pt x="2206" y="380"/>
                    <a:pt x="2192" y="395"/>
                    <a:pt x="2168" y="395"/>
                  </a:cubicBezTo>
                  <a:cubicBezTo>
                    <a:pt x="2145" y="395"/>
                    <a:pt x="2131" y="380"/>
                    <a:pt x="2131" y="355"/>
                  </a:cubicBezTo>
                  <a:cubicBezTo>
                    <a:pt x="2131" y="111"/>
                    <a:pt x="2131" y="111"/>
                    <a:pt x="2131" y="111"/>
                  </a:cubicBezTo>
                  <a:cubicBezTo>
                    <a:pt x="2131" y="86"/>
                    <a:pt x="2145" y="71"/>
                    <a:pt x="2168" y="71"/>
                  </a:cubicBezTo>
                  <a:cubicBezTo>
                    <a:pt x="2192" y="71"/>
                    <a:pt x="2206" y="86"/>
                    <a:pt x="2206" y="111"/>
                  </a:cubicBezTo>
                  <a:lnTo>
                    <a:pt x="2206" y="355"/>
                  </a:lnTo>
                  <a:close/>
                  <a:moveTo>
                    <a:pt x="2168" y="466"/>
                  </a:moveTo>
                  <a:cubicBezTo>
                    <a:pt x="2231" y="466"/>
                    <a:pt x="2281" y="428"/>
                    <a:pt x="2281" y="353"/>
                  </a:cubicBezTo>
                  <a:cubicBezTo>
                    <a:pt x="2281" y="111"/>
                    <a:pt x="2281" y="111"/>
                    <a:pt x="2281" y="111"/>
                  </a:cubicBezTo>
                  <a:cubicBezTo>
                    <a:pt x="2281" y="38"/>
                    <a:pt x="2231" y="0"/>
                    <a:pt x="2168" y="0"/>
                  </a:cubicBezTo>
                  <a:cubicBezTo>
                    <a:pt x="2106" y="0"/>
                    <a:pt x="2055" y="38"/>
                    <a:pt x="2055" y="114"/>
                  </a:cubicBezTo>
                  <a:cubicBezTo>
                    <a:pt x="2055" y="355"/>
                    <a:pt x="2055" y="355"/>
                    <a:pt x="2055" y="355"/>
                  </a:cubicBezTo>
                  <a:cubicBezTo>
                    <a:pt x="2055" y="428"/>
                    <a:pt x="2106" y="466"/>
                    <a:pt x="2168" y="466"/>
                  </a:cubicBezTo>
                  <a:moveTo>
                    <a:pt x="2505" y="355"/>
                  </a:moveTo>
                  <a:cubicBezTo>
                    <a:pt x="2505" y="380"/>
                    <a:pt x="2490" y="395"/>
                    <a:pt x="2467" y="395"/>
                  </a:cubicBezTo>
                  <a:cubicBezTo>
                    <a:pt x="2444" y="395"/>
                    <a:pt x="2429" y="380"/>
                    <a:pt x="2429" y="355"/>
                  </a:cubicBezTo>
                  <a:cubicBezTo>
                    <a:pt x="2429" y="111"/>
                    <a:pt x="2429" y="111"/>
                    <a:pt x="2429" y="111"/>
                  </a:cubicBezTo>
                  <a:cubicBezTo>
                    <a:pt x="2429" y="86"/>
                    <a:pt x="2444" y="71"/>
                    <a:pt x="2467" y="71"/>
                  </a:cubicBezTo>
                  <a:cubicBezTo>
                    <a:pt x="2490" y="71"/>
                    <a:pt x="2505" y="86"/>
                    <a:pt x="2505" y="111"/>
                  </a:cubicBezTo>
                  <a:lnTo>
                    <a:pt x="2505" y="355"/>
                  </a:lnTo>
                  <a:close/>
                  <a:moveTo>
                    <a:pt x="2467" y="466"/>
                  </a:moveTo>
                  <a:cubicBezTo>
                    <a:pt x="2530" y="466"/>
                    <a:pt x="2580" y="428"/>
                    <a:pt x="2580" y="353"/>
                  </a:cubicBezTo>
                  <a:cubicBezTo>
                    <a:pt x="2580" y="111"/>
                    <a:pt x="2580" y="111"/>
                    <a:pt x="2580" y="111"/>
                  </a:cubicBezTo>
                  <a:cubicBezTo>
                    <a:pt x="2580" y="38"/>
                    <a:pt x="2530" y="0"/>
                    <a:pt x="2467" y="0"/>
                  </a:cubicBezTo>
                  <a:cubicBezTo>
                    <a:pt x="2404" y="0"/>
                    <a:pt x="2354" y="38"/>
                    <a:pt x="2354" y="114"/>
                  </a:cubicBezTo>
                  <a:cubicBezTo>
                    <a:pt x="2354" y="355"/>
                    <a:pt x="2354" y="355"/>
                    <a:pt x="2354" y="355"/>
                  </a:cubicBezTo>
                  <a:cubicBezTo>
                    <a:pt x="2354" y="428"/>
                    <a:pt x="2404" y="466"/>
                    <a:pt x="2467" y="466"/>
                  </a:cubicBezTo>
                  <a:moveTo>
                    <a:pt x="2859" y="461"/>
                  </a:moveTo>
                  <a:cubicBezTo>
                    <a:pt x="2859" y="391"/>
                    <a:pt x="2859" y="391"/>
                    <a:pt x="2859" y="391"/>
                  </a:cubicBezTo>
                  <a:cubicBezTo>
                    <a:pt x="2731" y="391"/>
                    <a:pt x="2731" y="391"/>
                    <a:pt x="2731" y="391"/>
                  </a:cubicBezTo>
                  <a:cubicBezTo>
                    <a:pt x="2731" y="5"/>
                    <a:pt x="2731" y="5"/>
                    <a:pt x="2731" y="5"/>
                  </a:cubicBezTo>
                  <a:cubicBezTo>
                    <a:pt x="2655" y="5"/>
                    <a:pt x="2655" y="5"/>
                    <a:pt x="2655" y="5"/>
                  </a:cubicBezTo>
                  <a:cubicBezTo>
                    <a:pt x="2655" y="461"/>
                    <a:pt x="2655" y="461"/>
                    <a:pt x="2655" y="461"/>
                  </a:cubicBezTo>
                  <a:lnTo>
                    <a:pt x="2859" y="46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" name="Freeform 8"/>
            <p:cNvSpPr>
              <a:spLocks noSelect="1"/>
            </p:cNvSpPr>
            <p:nvPr userDrawn="1"/>
          </p:nvSpPr>
          <p:spPr bwMode="auto">
            <a:xfrm>
              <a:off x="6853" y="1072"/>
              <a:ext cx="390" cy="94"/>
            </a:xfrm>
            <a:custGeom>
              <a:avLst/>
              <a:gdLst>
                <a:gd name="T0" fmla="*/ 0 w 1955"/>
                <a:gd name="T1" fmla="*/ 355 h 466"/>
                <a:gd name="T2" fmla="*/ 75 w 1955"/>
                <a:gd name="T3" fmla="*/ 5 h 466"/>
                <a:gd name="T4" fmla="*/ 112 w 1955"/>
                <a:gd name="T5" fmla="*/ 395 h 466"/>
                <a:gd name="T6" fmla="*/ 150 w 1955"/>
                <a:gd name="T7" fmla="*/ 5 h 466"/>
                <a:gd name="T8" fmla="*/ 226 w 1955"/>
                <a:gd name="T9" fmla="*/ 352 h 466"/>
                <a:gd name="T10" fmla="*/ 518 w 1955"/>
                <a:gd name="T11" fmla="*/ 72 h 466"/>
                <a:gd name="T12" fmla="*/ 271 w 1955"/>
                <a:gd name="T13" fmla="*/ 5 h 466"/>
                <a:gd name="T14" fmla="*/ 356 w 1955"/>
                <a:gd name="T15" fmla="*/ 72 h 466"/>
                <a:gd name="T16" fmla="*/ 432 w 1955"/>
                <a:gd name="T17" fmla="*/ 461 h 466"/>
                <a:gd name="T18" fmla="*/ 518 w 1955"/>
                <a:gd name="T19" fmla="*/ 72 h 466"/>
                <a:gd name="T20" fmla="*/ 671 w 1955"/>
                <a:gd name="T21" fmla="*/ 199 h 466"/>
                <a:gd name="T22" fmla="*/ 636 w 1955"/>
                <a:gd name="T23" fmla="*/ 75 h 466"/>
                <a:gd name="T24" fmla="*/ 712 w 1955"/>
                <a:gd name="T25" fmla="*/ 125 h 466"/>
                <a:gd name="T26" fmla="*/ 787 w 1955"/>
                <a:gd name="T27" fmla="*/ 461 h 466"/>
                <a:gd name="T28" fmla="*/ 749 w 1955"/>
                <a:gd name="T29" fmla="*/ 233 h 466"/>
                <a:gd name="T30" fmla="*/ 787 w 1955"/>
                <a:gd name="T31" fmla="*/ 121 h 466"/>
                <a:gd name="T32" fmla="*/ 561 w 1955"/>
                <a:gd name="T33" fmla="*/ 5 h 466"/>
                <a:gd name="T34" fmla="*/ 636 w 1955"/>
                <a:gd name="T35" fmla="*/ 461 h 466"/>
                <a:gd name="T36" fmla="*/ 671 w 1955"/>
                <a:gd name="T37" fmla="*/ 269 h 466"/>
                <a:gd name="T38" fmla="*/ 712 w 1955"/>
                <a:gd name="T39" fmla="*/ 461 h 466"/>
                <a:gd name="T40" fmla="*/ 1066 w 1955"/>
                <a:gd name="T41" fmla="*/ 461 h 466"/>
                <a:gd name="T42" fmla="*/ 938 w 1955"/>
                <a:gd name="T43" fmla="*/ 391 h 466"/>
                <a:gd name="T44" fmla="*/ 1046 w 1955"/>
                <a:gd name="T45" fmla="*/ 264 h 466"/>
                <a:gd name="T46" fmla="*/ 938 w 1955"/>
                <a:gd name="T47" fmla="*/ 194 h 466"/>
                <a:gd name="T48" fmla="*/ 1066 w 1955"/>
                <a:gd name="T49" fmla="*/ 75 h 466"/>
                <a:gd name="T50" fmla="*/ 862 w 1955"/>
                <a:gd name="T51" fmla="*/ 5 h 466"/>
                <a:gd name="T52" fmla="*/ 1066 w 1955"/>
                <a:gd name="T53" fmla="*/ 461 h 466"/>
                <a:gd name="T54" fmla="*/ 1362 w 1955"/>
                <a:gd name="T55" fmla="*/ 352 h 466"/>
                <a:gd name="T56" fmla="*/ 1286 w 1955"/>
                <a:gd name="T57" fmla="*/ 300 h 466"/>
                <a:gd name="T58" fmla="*/ 1249 w 1955"/>
                <a:gd name="T59" fmla="*/ 395 h 466"/>
                <a:gd name="T60" fmla="*/ 1211 w 1955"/>
                <a:gd name="T61" fmla="*/ 111 h 466"/>
                <a:gd name="T62" fmla="*/ 1286 w 1955"/>
                <a:gd name="T63" fmla="*/ 111 h 466"/>
                <a:gd name="T64" fmla="*/ 1362 w 1955"/>
                <a:gd name="T65" fmla="*/ 161 h 466"/>
                <a:gd name="T66" fmla="*/ 1249 w 1955"/>
                <a:gd name="T67" fmla="*/ 0 h 466"/>
                <a:gd name="T68" fmla="*/ 1136 w 1955"/>
                <a:gd name="T69" fmla="*/ 355 h 466"/>
                <a:gd name="T70" fmla="*/ 1663 w 1955"/>
                <a:gd name="T71" fmla="*/ 461 h 466"/>
                <a:gd name="T72" fmla="*/ 1588 w 1955"/>
                <a:gd name="T73" fmla="*/ 5 h 466"/>
                <a:gd name="T74" fmla="*/ 1512 w 1955"/>
                <a:gd name="T75" fmla="*/ 194 h 466"/>
                <a:gd name="T76" fmla="*/ 1437 w 1955"/>
                <a:gd name="T77" fmla="*/ 5 h 466"/>
                <a:gd name="T78" fmla="*/ 1512 w 1955"/>
                <a:gd name="T79" fmla="*/ 461 h 466"/>
                <a:gd name="T80" fmla="*/ 1588 w 1955"/>
                <a:gd name="T81" fmla="*/ 264 h 466"/>
                <a:gd name="T82" fmla="*/ 1663 w 1955"/>
                <a:gd name="T83" fmla="*/ 461 h 466"/>
                <a:gd name="T84" fmla="*/ 1955 w 1955"/>
                <a:gd name="T85" fmla="*/ 5 h 466"/>
                <a:gd name="T86" fmla="*/ 1708 w 1955"/>
                <a:gd name="T87" fmla="*/ 72 h 466"/>
                <a:gd name="T88" fmla="*/ 1794 w 1955"/>
                <a:gd name="T89" fmla="*/ 461 h 466"/>
                <a:gd name="T90" fmla="*/ 1869 w 1955"/>
                <a:gd name="T91" fmla="*/ 72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55" h="466">
                  <a:moveTo>
                    <a:pt x="112" y="466"/>
                  </a:moveTo>
                  <a:cubicBezTo>
                    <a:pt x="50" y="466"/>
                    <a:pt x="0" y="428"/>
                    <a:pt x="0" y="35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355"/>
                    <a:pt x="75" y="355"/>
                    <a:pt x="75" y="355"/>
                  </a:cubicBezTo>
                  <a:cubicBezTo>
                    <a:pt x="75" y="380"/>
                    <a:pt x="89" y="395"/>
                    <a:pt x="112" y="395"/>
                  </a:cubicBezTo>
                  <a:cubicBezTo>
                    <a:pt x="135" y="395"/>
                    <a:pt x="150" y="380"/>
                    <a:pt x="150" y="355"/>
                  </a:cubicBezTo>
                  <a:cubicBezTo>
                    <a:pt x="150" y="5"/>
                    <a:pt x="150" y="5"/>
                    <a:pt x="150" y="5"/>
                  </a:cubicBezTo>
                  <a:cubicBezTo>
                    <a:pt x="226" y="5"/>
                    <a:pt x="226" y="5"/>
                    <a:pt x="226" y="5"/>
                  </a:cubicBezTo>
                  <a:cubicBezTo>
                    <a:pt x="226" y="352"/>
                    <a:pt x="226" y="352"/>
                    <a:pt x="226" y="352"/>
                  </a:cubicBezTo>
                  <a:cubicBezTo>
                    <a:pt x="226" y="428"/>
                    <a:pt x="175" y="466"/>
                    <a:pt x="112" y="466"/>
                  </a:cubicBezTo>
                  <a:moveTo>
                    <a:pt x="518" y="72"/>
                  </a:moveTo>
                  <a:cubicBezTo>
                    <a:pt x="518" y="5"/>
                    <a:pt x="518" y="5"/>
                    <a:pt x="518" y="5"/>
                  </a:cubicBezTo>
                  <a:cubicBezTo>
                    <a:pt x="271" y="5"/>
                    <a:pt x="271" y="5"/>
                    <a:pt x="271" y="5"/>
                  </a:cubicBezTo>
                  <a:cubicBezTo>
                    <a:pt x="271" y="72"/>
                    <a:pt x="271" y="72"/>
                    <a:pt x="271" y="72"/>
                  </a:cubicBezTo>
                  <a:cubicBezTo>
                    <a:pt x="356" y="72"/>
                    <a:pt x="356" y="72"/>
                    <a:pt x="356" y="72"/>
                  </a:cubicBezTo>
                  <a:cubicBezTo>
                    <a:pt x="356" y="461"/>
                    <a:pt x="356" y="461"/>
                    <a:pt x="356" y="461"/>
                  </a:cubicBezTo>
                  <a:cubicBezTo>
                    <a:pt x="432" y="461"/>
                    <a:pt x="432" y="461"/>
                    <a:pt x="432" y="461"/>
                  </a:cubicBezTo>
                  <a:cubicBezTo>
                    <a:pt x="432" y="72"/>
                    <a:pt x="432" y="72"/>
                    <a:pt x="432" y="72"/>
                  </a:cubicBezTo>
                  <a:lnTo>
                    <a:pt x="518" y="72"/>
                  </a:lnTo>
                  <a:close/>
                  <a:moveTo>
                    <a:pt x="712" y="148"/>
                  </a:moveTo>
                  <a:cubicBezTo>
                    <a:pt x="712" y="181"/>
                    <a:pt x="704" y="199"/>
                    <a:pt x="671" y="199"/>
                  </a:cubicBezTo>
                  <a:cubicBezTo>
                    <a:pt x="636" y="199"/>
                    <a:pt x="636" y="199"/>
                    <a:pt x="636" y="199"/>
                  </a:cubicBezTo>
                  <a:cubicBezTo>
                    <a:pt x="636" y="75"/>
                    <a:pt x="636" y="75"/>
                    <a:pt x="636" y="75"/>
                  </a:cubicBezTo>
                  <a:cubicBezTo>
                    <a:pt x="671" y="75"/>
                    <a:pt x="671" y="75"/>
                    <a:pt x="671" y="75"/>
                  </a:cubicBezTo>
                  <a:cubicBezTo>
                    <a:pt x="704" y="75"/>
                    <a:pt x="712" y="93"/>
                    <a:pt x="712" y="125"/>
                  </a:cubicBezTo>
                  <a:lnTo>
                    <a:pt x="712" y="148"/>
                  </a:lnTo>
                  <a:close/>
                  <a:moveTo>
                    <a:pt x="787" y="461"/>
                  </a:moveTo>
                  <a:cubicBezTo>
                    <a:pt x="787" y="314"/>
                    <a:pt x="787" y="314"/>
                    <a:pt x="787" y="314"/>
                  </a:cubicBezTo>
                  <a:cubicBezTo>
                    <a:pt x="787" y="272"/>
                    <a:pt x="775" y="247"/>
                    <a:pt x="749" y="233"/>
                  </a:cubicBezTo>
                  <a:cubicBezTo>
                    <a:pt x="775" y="219"/>
                    <a:pt x="787" y="193"/>
                    <a:pt x="787" y="153"/>
                  </a:cubicBezTo>
                  <a:cubicBezTo>
                    <a:pt x="787" y="121"/>
                    <a:pt x="787" y="121"/>
                    <a:pt x="787" y="121"/>
                  </a:cubicBezTo>
                  <a:cubicBezTo>
                    <a:pt x="787" y="47"/>
                    <a:pt x="749" y="5"/>
                    <a:pt x="676" y="5"/>
                  </a:cubicBezTo>
                  <a:cubicBezTo>
                    <a:pt x="561" y="5"/>
                    <a:pt x="561" y="5"/>
                    <a:pt x="561" y="5"/>
                  </a:cubicBezTo>
                  <a:cubicBezTo>
                    <a:pt x="561" y="461"/>
                    <a:pt x="561" y="461"/>
                    <a:pt x="561" y="461"/>
                  </a:cubicBezTo>
                  <a:cubicBezTo>
                    <a:pt x="636" y="461"/>
                    <a:pt x="636" y="461"/>
                    <a:pt x="636" y="461"/>
                  </a:cubicBezTo>
                  <a:cubicBezTo>
                    <a:pt x="636" y="269"/>
                    <a:pt x="636" y="269"/>
                    <a:pt x="636" y="269"/>
                  </a:cubicBezTo>
                  <a:cubicBezTo>
                    <a:pt x="671" y="269"/>
                    <a:pt x="671" y="269"/>
                    <a:pt x="671" y="269"/>
                  </a:cubicBezTo>
                  <a:cubicBezTo>
                    <a:pt x="704" y="269"/>
                    <a:pt x="712" y="286"/>
                    <a:pt x="712" y="319"/>
                  </a:cubicBezTo>
                  <a:cubicBezTo>
                    <a:pt x="712" y="461"/>
                    <a:pt x="712" y="461"/>
                    <a:pt x="712" y="461"/>
                  </a:cubicBezTo>
                  <a:lnTo>
                    <a:pt x="787" y="461"/>
                  </a:lnTo>
                  <a:close/>
                  <a:moveTo>
                    <a:pt x="1066" y="461"/>
                  </a:moveTo>
                  <a:cubicBezTo>
                    <a:pt x="1066" y="391"/>
                    <a:pt x="1066" y="391"/>
                    <a:pt x="1066" y="391"/>
                  </a:cubicBezTo>
                  <a:cubicBezTo>
                    <a:pt x="938" y="391"/>
                    <a:pt x="938" y="391"/>
                    <a:pt x="938" y="391"/>
                  </a:cubicBezTo>
                  <a:cubicBezTo>
                    <a:pt x="938" y="264"/>
                    <a:pt x="938" y="264"/>
                    <a:pt x="938" y="264"/>
                  </a:cubicBezTo>
                  <a:cubicBezTo>
                    <a:pt x="1046" y="264"/>
                    <a:pt x="1046" y="264"/>
                    <a:pt x="1046" y="264"/>
                  </a:cubicBezTo>
                  <a:cubicBezTo>
                    <a:pt x="1046" y="194"/>
                    <a:pt x="1046" y="194"/>
                    <a:pt x="1046" y="194"/>
                  </a:cubicBezTo>
                  <a:cubicBezTo>
                    <a:pt x="938" y="194"/>
                    <a:pt x="938" y="194"/>
                    <a:pt x="938" y="194"/>
                  </a:cubicBezTo>
                  <a:cubicBezTo>
                    <a:pt x="938" y="75"/>
                    <a:pt x="938" y="75"/>
                    <a:pt x="938" y="75"/>
                  </a:cubicBezTo>
                  <a:cubicBezTo>
                    <a:pt x="1066" y="75"/>
                    <a:pt x="1066" y="75"/>
                    <a:pt x="1066" y="75"/>
                  </a:cubicBezTo>
                  <a:cubicBezTo>
                    <a:pt x="1066" y="5"/>
                    <a:pt x="1066" y="5"/>
                    <a:pt x="1066" y="5"/>
                  </a:cubicBezTo>
                  <a:cubicBezTo>
                    <a:pt x="862" y="5"/>
                    <a:pt x="862" y="5"/>
                    <a:pt x="862" y="5"/>
                  </a:cubicBezTo>
                  <a:cubicBezTo>
                    <a:pt x="862" y="461"/>
                    <a:pt x="862" y="461"/>
                    <a:pt x="862" y="461"/>
                  </a:cubicBezTo>
                  <a:lnTo>
                    <a:pt x="1066" y="461"/>
                  </a:lnTo>
                  <a:close/>
                  <a:moveTo>
                    <a:pt x="1249" y="466"/>
                  </a:moveTo>
                  <a:cubicBezTo>
                    <a:pt x="1312" y="466"/>
                    <a:pt x="1362" y="428"/>
                    <a:pt x="1362" y="352"/>
                  </a:cubicBezTo>
                  <a:cubicBezTo>
                    <a:pt x="1362" y="300"/>
                    <a:pt x="1362" y="300"/>
                    <a:pt x="1362" y="300"/>
                  </a:cubicBezTo>
                  <a:cubicBezTo>
                    <a:pt x="1286" y="300"/>
                    <a:pt x="1286" y="300"/>
                    <a:pt x="1286" y="300"/>
                  </a:cubicBezTo>
                  <a:cubicBezTo>
                    <a:pt x="1286" y="355"/>
                    <a:pt x="1286" y="355"/>
                    <a:pt x="1286" y="355"/>
                  </a:cubicBezTo>
                  <a:cubicBezTo>
                    <a:pt x="1286" y="380"/>
                    <a:pt x="1272" y="395"/>
                    <a:pt x="1249" y="395"/>
                  </a:cubicBezTo>
                  <a:cubicBezTo>
                    <a:pt x="1226" y="395"/>
                    <a:pt x="1211" y="380"/>
                    <a:pt x="1211" y="355"/>
                  </a:cubicBezTo>
                  <a:cubicBezTo>
                    <a:pt x="1211" y="111"/>
                    <a:pt x="1211" y="111"/>
                    <a:pt x="1211" y="111"/>
                  </a:cubicBezTo>
                  <a:cubicBezTo>
                    <a:pt x="1211" y="86"/>
                    <a:pt x="1226" y="70"/>
                    <a:pt x="1249" y="70"/>
                  </a:cubicBezTo>
                  <a:cubicBezTo>
                    <a:pt x="1272" y="70"/>
                    <a:pt x="1286" y="86"/>
                    <a:pt x="1286" y="111"/>
                  </a:cubicBezTo>
                  <a:cubicBezTo>
                    <a:pt x="1286" y="161"/>
                    <a:pt x="1286" y="161"/>
                    <a:pt x="1286" y="161"/>
                  </a:cubicBezTo>
                  <a:cubicBezTo>
                    <a:pt x="1362" y="161"/>
                    <a:pt x="1362" y="161"/>
                    <a:pt x="1362" y="161"/>
                  </a:cubicBezTo>
                  <a:cubicBezTo>
                    <a:pt x="1362" y="111"/>
                    <a:pt x="1362" y="111"/>
                    <a:pt x="1362" y="111"/>
                  </a:cubicBezTo>
                  <a:cubicBezTo>
                    <a:pt x="1362" y="37"/>
                    <a:pt x="1312" y="0"/>
                    <a:pt x="1249" y="0"/>
                  </a:cubicBezTo>
                  <a:cubicBezTo>
                    <a:pt x="1186" y="0"/>
                    <a:pt x="1136" y="37"/>
                    <a:pt x="1136" y="113"/>
                  </a:cubicBezTo>
                  <a:cubicBezTo>
                    <a:pt x="1136" y="355"/>
                    <a:pt x="1136" y="355"/>
                    <a:pt x="1136" y="355"/>
                  </a:cubicBezTo>
                  <a:cubicBezTo>
                    <a:pt x="1136" y="428"/>
                    <a:pt x="1186" y="466"/>
                    <a:pt x="1249" y="466"/>
                  </a:cubicBezTo>
                  <a:moveTo>
                    <a:pt x="1663" y="461"/>
                  </a:moveTo>
                  <a:cubicBezTo>
                    <a:pt x="1663" y="5"/>
                    <a:pt x="1663" y="5"/>
                    <a:pt x="1663" y="5"/>
                  </a:cubicBezTo>
                  <a:cubicBezTo>
                    <a:pt x="1588" y="5"/>
                    <a:pt x="1588" y="5"/>
                    <a:pt x="1588" y="5"/>
                  </a:cubicBezTo>
                  <a:cubicBezTo>
                    <a:pt x="1588" y="194"/>
                    <a:pt x="1588" y="194"/>
                    <a:pt x="1588" y="194"/>
                  </a:cubicBezTo>
                  <a:cubicBezTo>
                    <a:pt x="1512" y="194"/>
                    <a:pt x="1512" y="194"/>
                    <a:pt x="1512" y="194"/>
                  </a:cubicBezTo>
                  <a:cubicBezTo>
                    <a:pt x="1512" y="5"/>
                    <a:pt x="1512" y="5"/>
                    <a:pt x="1512" y="5"/>
                  </a:cubicBezTo>
                  <a:cubicBezTo>
                    <a:pt x="1437" y="5"/>
                    <a:pt x="1437" y="5"/>
                    <a:pt x="1437" y="5"/>
                  </a:cubicBezTo>
                  <a:cubicBezTo>
                    <a:pt x="1437" y="461"/>
                    <a:pt x="1437" y="461"/>
                    <a:pt x="1437" y="461"/>
                  </a:cubicBezTo>
                  <a:cubicBezTo>
                    <a:pt x="1512" y="461"/>
                    <a:pt x="1512" y="461"/>
                    <a:pt x="1512" y="461"/>
                  </a:cubicBezTo>
                  <a:cubicBezTo>
                    <a:pt x="1512" y="264"/>
                    <a:pt x="1512" y="264"/>
                    <a:pt x="1512" y="264"/>
                  </a:cubicBezTo>
                  <a:cubicBezTo>
                    <a:pt x="1588" y="264"/>
                    <a:pt x="1588" y="264"/>
                    <a:pt x="1588" y="264"/>
                  </a:cubicBezTo>
                  <a:cubicBezTo>
                    <a:pt x="1588" y="461"/>
                    <a:pt x="1588" y="461"/>
                    <a:pt x="1588" y="461"/>
                  </a:cubicBezTo>
                  <a:lnTo>
                    <a:pt x="1663" y="461"/>
                  </a:lnTo>
                  <a:close/>
                  <a:moveTo>
                    <a:pt x="1955" y="72"/>
                  </a:moveTo>
                  <a:cubicBezTo>
                    <a:pt x="1955" y="5"/>
                    <a:pt x="1955" y="5"/>
                    <a:pt x="1955" y="5"/>
                  </a:cubicBezTo>
                  <a:cubicBezTo>
                    <a:pt x="1708" y="5"/>
                    <a:pt x="1708" y="5"/>
                    <a:pt x="1708" y="5"/>
                  </a:cubicBezTo>
                  <a:cubicBezTo>
                    <a:pt x="1708" y="72"/>
                    <a:pt x="1708" y="72"/>
                    <a:pt x="1708" y="72"/>
                  </a:cubicBezTo>
                  <a:cubicBezTo>
                    <a:pt x="1794" y="72"/>
                    <a:pt x="1794" y="72"/>
                    <a:pt x="1794" y="72"/>
                  </a:cubicBezTo>
                  <a:cubicBezTo>
                    <a:pt x="1794" y="461"/>
                    <a:pt x="1794" y="461"/>
                    <a:pt x="1794" y="461"/>
                  </a:cubicBezTo>
                  <a:cubicBezTo>
                    <a:pt x="1869" y="461"/>
                    <a:pt x="1869" y="461"/>
                    <a:pt x="1869" y="461"/>
                  </a:cubicBezTo>
                  <a:cubicBezTo>
                    <a:pt x="1869" y="72"/>
                    <a:pt x="1869" y="72"/>
                    <a:pt x="1869" y="72"/>
                  </a:cubicBezTo>
                  <a:lnTo>
                    <a:pt x="1955" y="72"/>
                  </a:lnTo>
                  <a:close/>
                </a:path>
              </a:pathLst>
            </a:custGeom>
            <a:solidFill>
              <a:srgbClr val="E4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grpSp>
        <p:nvGrpSpPr>
          <p:cNvPr id="3" name="Group 4"/>
          <p:cNvGrpSpPr>
            <a:grpSpLocks noSelect="1" noChangeAspect="1"/>
          </p:cNvGrpSpPr>
          <p:nvPr userDrawn="1"/>
        </p:nvGrpSpPr>
        <p:grpSpPr bwMode="gray">
          <a:xfrm>
            <a:off x="0" y="473075"/>
            <a:ext cx="6096000" cy="771525"/>
            <a:chOff x="0" y="298"/>
            <a:chExt cx="3840" cy="486"/>
          </a:xfrm>
        </p:grpSpPr>
        <p:sp>
          <p:nvSpPr>
            <p:cNvPr id="5" name="Rectangle 5"/>
            <p:cNvSpPr>
              <a:spLocks noSelect="1" noChangeArrowheads="1"/>
            </p:cNvSpPr>
            <p:nvPr userDrawn="1"/>
          </p:nvSpPr>
          <p:spPr bwMode="gray">
            <a:xfrm>
              <a:off x="0" y="298"/>
              <a:ext cx="3840" cy="4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" name="Freeform 6"/>
            <p:cNvSpPr>
              <a:spLocks noSelect="1" noEditPoints="1"/>
            </p:cNvSpPr>
            <p:nvPr userDrawn="1"/>
          </p:nvSpPr>
          <p:spPr bwMode="gray">
            <a:xfrm>
              <a:off x="210" y="415"/>
              <a:ext cx="3490" cy="264"/>
            </a:xfrm>
            <a:custGeom>
              <a:avLst/>
              <a:gdLst>
                <a:gd name="T0" fmla="*/ 27113 w 27924"/>
                <a:gd name="T1" fmla="*/ 24 h 2113"/>
                <a:gd name="T2" fmla="*/ 27616 w 27924"/>
                <a:gd name="T3" fmla="*/ 2089 h 2113"/>
                <a:gd name="T4" fmla="*/ 25767 w 27924"/>
                <a:gd name="T5" fmla="*/ 503 h 2113"/>
                <a:gd name="T6" fmla="*/ 26449 w 27924"/>
                <a:gd name="T7" fmla="*/ 503 h 2113"/>
                <a:gd name="T8" fmla="*/ 26449 w 27924"/>
                <a:gd name="T9" fmla="*/ 1598 h 2113"/>
                <a:gd name="T10" fmla="*/ 25072 w 27924"/>
                <a:gd name="T11" fmla="*/ 2089 h 2113"/>
                <a:gd name="T12" fmla="*/ 23786 w 27924"/>
                <a:gd name="T13" fmla="*/ 330 h 2113"/>
                <a:gd name="T14" fmla="*/ 22835 w 27924"/>
                <a:gd name="T15" fmla="*/ 880 h 2113"/>
                <a:gd name="T16" fmla="*/ 22835 w 27924"/>
                <a:gd name="T17" fmla="*/ 880 h 2113"/>
                <a:gd name="T18" fmla="*/ 22152 w 27924"/>
                <a:gd name="T19" fmla="*/ 2089 h 2113"/>
                <a:gd name="T20" fmla="*/ 23176 w 27924"/>
                <a:gd name="T21" fmla="*/ 2089 h 2113"/>
                <a:gd name="T22" fmla="*/ 21270 w 27924"/>
                <a:gd name="T23" fmla="*/ 342 h 2113"/>
                <a:gd name="T24" fmla="*/ 21623 w 27924"/>
                <a:gd name="T25" fmla="*/ 1060 h 2113"/>
                <a:gd name="T26" fmla="*/ 20770 w 27924"/>
                <a:gd name="T27" fmla="*/ 2089 h 2113"/>
                <a:gd name="T28" fmla="*/ 21452 w 27924"/>
                <a:gd name="T29" fmla="*/ 2089 h 2113"/>
                <a:gd name="T30" fmla="*/ 19436 w 27924"/>
                <a:gd name="T31" fmla="*/ 330 h 2113"/>
                <a:gd name="T32" fmla="*/ 20555 w 27924"/>
                <a:gd name="T33" fmla="*/ 330 h 2113"/>
                <a:gd name="T34" fmla="*/ 18574 w 27924"/>
                <a:gd name="T35" fmla="*/ 560 h 2113"/>
                <a:gd name="T36" fmla="*/ 19262 w 27924"/>
                <a:gd name="T37" fmla="*/ 629 h 2113"/>
                <a:gd name="T38" fmla="*/ 18406 w 27924"/>
                <a:gd name="T39" fmla="*/ 970 h 2113"/>
                <a:gd name="T40" fmla="*/ 18574 w 27924"/>
                <a:gd name="T41" fmla="*/ 1610 h 2113"/>
                <a:gd name="T42" fmla="*/ 19262 w 27924"/>
                <a:gd name="T43" fmla="*/ 1634 h 2113"/>
                <a:gd name="T44" fmla="*/ 17940 w 27924"/>
                <a:gd name="T45" fmla="*/ 2089 h 2113"/>
                <a:gd name="T46" fmla="*/ 16420 w 27924"/>
                <a:gd name="T47" fmla="*/ 24 h 2113"/>
                <a:gd name="T48" fmla="*/ 16922 w 27924"/>
                <a:gd name="T49" fmla="*/ 2089 h 2113"/>
                <a:gd name="T50" fmla="*/ 15408 w 27924"/>
                <a:gd name="T51" fmla="*/ 2089 h 2113"/>
                <a:gd name="T52" fmla="*/ 14268 w 27924"/>
                <a:gd name="T53" fmla="*/ 868 h 2113"/>
                <a:gd name="T54" fmla="*/ 13856 w 27924"/>
                <a:gd name="T55" fmla="*/ 689 h 2113"/>
                <a:gd name="T56" fmla="*/ 15040 w 27924"/>
                <a:gd name="T57" fmla="*/ 2089 h 2113"/>
                <a:gd name="T58" fmla="*/ 12644 w 27924"/>
                <a:gd name="T59" fmla="*/ 342 h 2113"/>
                <a:gd name="T60" fmla="*/ 12665 w 27924"/>
                <a:gd name="T61" fmla="*/ 24 h 2113"/>
                <a:gd name="T62" fmla="*/ 11432 w 27924"/>
                <a:gd name="T63" fmla="*/ 880 h 2113"/>
                <a:gd name="T64" fmla="*/ 11432 w 27924"/>
                <a:gd name="T65" fmla="*/ 880 h 2113"/>
                <a:gd name="T66" fmla="*/ 10750 w 27924"/>
                <a:gd name="T67" fmla="*/ 2089 h 2113"/>
                <a:gd name="T68" fmla="*/ 11773 w 27924"/>
                <a:gd name="T69" fmla="*/ 2089 h 2113"/>
                <a:gd name="T70" fmla="*/ 9053 w 27924"/>
                <a:gd name="T71" fmla="*/ 560 h 2113"/>
                <a:gd name="T72" fmla="*/ 9742 w 27924"/>
                <a:gd name="T73" fmla="*/ 629 h 2113"/>
                <a:gd name="T74" fmla="*/ 8886 w 27924"/>
                <a:gd name="T75" fmla="*/ 970 h 2113"/>
                <a:gd name="T76" fmla="*/ 9053 w 27924"/>
                <a:gd name="T77" fmla="*/ 1610 h 2113"/>
                <a:gd name="T78" fmla="*/ 9742 w 27924"/>
                <a:gd name="T79" fmla="*/ 1634 h 2113"/>
                <a:gd name="T80" fmla="*/ 7773 w 27924"/>
                <a:gd name="T81" fmla="*/ 560 h 2113"/>
                <a:gd name="T82" fmla="*/ 8461 w 27924"/>
                <a:gd name="T83" fmla="*/ 629 h 2113"/>
                <a:gd name="T84" fmla="*/ 7605 w 27924"/>
                <a:gd name="T85" fmla="*/ 970 h 2113"/>
                <a:gd name="T86" fmla="*/ 7773 w 27924"/>
                <a:gd name="T87" fmla="*/ 1610 h 2113"/>
                <a:gd name="T88" fmla="*/ 8461 w 27924"/>
                <a:gd name="T89" fmla="*/ 1634 h 2113"/>
                <a:gd name="T90" fmla="*/ 7067 w 27924"/>
                <a:gd name="T91" fmla="*/ 1197 h 2113"/>
                <a:gd name="T92" fmla="*/ 7157 w 27924"/>
                <a:gd name="T93" fmla="*/ 24 h 2113"/>
                <a:gd name="T94" fmla="*/ 5867 w 27924"/>
                <a:gd name="T95" fmla="*/ 24 h 2113"/>
                <a:gd name="T96" fmla="*/ 4751 w 27924"/>
                <a:gd name="T97" fmla="*/ 2089 h 2113"/>
                <a:gd name="T98" fmla="*/ 4386 w 27924"/>
                <a:gd name="T99" fmla="*/ 2089 h 2113"/>
                <a:gd name="T100" fmla="*/ 3722 w 27924"/>
                <a:gd name="T101" fmla="*/ 1634 h 2113"/>
                <a:gd name="T102" fmla="*/ 3034 w 27924"/>
                <a:gd name="T103" fmla="*/ 491 h 2113"/>
                <a:gd name="T104" fmla="*/ 3722 w 27924"/>
                <a:gd name="T105" fmla="*/ 491 h 2113"/>
                <a:gd name="T106" fmla="*/ 3273 w 27924"/>
                <a:gd name="T107" fmla="*/ 1311 h 2113"/>
                <a:gd name="T108" fmla="*/ 3034 w 27924"/>
                <a:gd name="T109" fmla="*/ 1496 h 2113"/>
                <a:gd name="T110" fmla="*/ 2393 w 27924"/>
                <a:gd name="T111" fmla="*/ 1598 h 2113"/>
                <a:gd name="T112" fmla="*/ 1711 w 27924"/>
                <a:gd name="T113" fmla="*/ 1610 h 2113"/>
                <a:gd name="T114" fmla="*/ 2393 w 27924"/>
                <a:gd name="T115" fmla="*/ 1598 h 2113"/>
                <a:gd name="T116" fmla="*/ 499 w 27924"/>
                <a:gd name="T117" fmla="*/ 1221 h 2113"/>
                <a:gd name="T118" fmla="*/ 341 w 27924"/>
                <a:gd name="T119" fmla="*/ 904 h 2113"/>
                <a:gd name="T120" fmla="*/ 1023 w 27924"/>
                <a:gd name="T121" fmla="*/ 1562 h 2113"/>
                <a:gd name="T122" fmla="*/ 520 w 27924"/>
                <a:gd name="T123" fmla="*/ 24 h 2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924" h="2113">
                  <a:moveTo>
                    <a:pt x="27924" y="2089"/>
                  </a:moveTo>
                  <a:cubicBezTo>
                    <a:pt x="27924" y="24"/>
                    <a:pt x="27924" y="24"/>
                    <a:pt x="27924" y="24"/>
                  </a:cubicBezTo>
                  <a:cubicBezTo>
                    <a:pt x="27592" y="24"/>
                    <a:pt x="27592" y="24"/>
                    <a:pt x="27592" y="24"/>
                  </a:cubicBezTo>
                  <a:cubicBezTo>
                    <a:pt x="27592" y="1317"/>
                    <a:pt x="27592" y="1317"/>
                    <a:pt x="27592" y="1317"/>
                  </a:cubicBezTo>
                  <a:cubicBezTo>
                    <a:pt x="27113" y="24"/>
                    <a:pt x="27113" y="24"/>
                    <a:pt x="27113" y="24"/>
                  </a:cubicBezTo>
                  <a:cubicBezTo>
                    <a:pt x="26808" y="24"/>
                    <a:pt x="26808" y="24"/>
                    <a:pt x="26808" y="24"/>
                  </a:cubicBezTo>
                  <a:cubicBezTo>
                    <a:pt x="26808" y="2089"/>
                    <a:pt x="26808" y="2089"/>
                    <a:pt x="26808" y="2089"/>
                  </a:cubicBezTo>
                  <a:cubicBezTo>
                    <a:pt x="27137" y="2089"/>
                    <a:pt x="27137" y="2089"/>
                    <a:pt x="27137" y="2089"/>
                  </a:cubicBezTo>
                  <a:cubicBezTo>
                    <a:pt x="27137" y="814"/>
                    <a:pt x="27137" y="814"/>
                    <a:pt x="27137" y="814"/>
                  </a:cubicBezTo>
                  <a:cubicBezTo>
                    <a:pt x="27616" y="2089"/>
                    <a:pt x="27616" y="2089"/>
                    <a:pt x="27616" y="2089"/>
                  </a:cubicBezTo>
                  <a:lnTo>
                    <a:pt x="27924" y="2089"/>
                  </a:lnTo>
                  <a:close/>
                  <a:moveTo>
                    <a:pt x="26108" y="1610"/>
                  </a:moveTo>
                  <a:cubicBezTo>
                    <a:pt x="26108" y="1724"/>
                    <a:pt x="26042" y="1790"/>
                    <a:pt x="25937" y="1790"/>
                  </a:cubicBezTo>
                  <a:cubicBezTo>
                    <a:pt x="25832" y="1790"/>
                    <a:pt x="25767" y="1724"/>
                    <a:pt x="25767" y="1610"/>
                  </a:cubicBezTo>
                  <a:cubicBezTo>
                    <a:pt x="25767" y="503"/>
                    <a:pt x="25767" y="503"/>
                    <a:pt x="25767" y="503"/>
                  </a:cubicBezTo>
                  <a:cubicBezTo>
                    <a:pt x="25767" y="389"/>
                    <a:pt x="25832" y="321"/>
                    <a:pt x="25937" y="321"/>
                  </a:cubicBezTo>
                  <a:cubicBezTo>
                    <a:pt x="26042" y="321"/>
                    <a:pt x="26108" y="389"/>
                    <a:pt x="26108" y="503"/>
                  </a:cubicBezTo>
                  <a:lnTo>
                    <a:pt x="26108" y="1610"/>
                  </a:lnTo>
                  <a:close/>
                  <a:moveTo>
                    <a:pt x="26449" y="1598"/>
                  </a:moveTo>
                  <a:cubicBezTo>
                    <a:pt x="26449" y="503"/>
                    <a:pt x="26449" y="503"/>
                    <a:pt x="26449" y="503"/>
                  </a:cubicBezTo>
                  <a:cubicBezTo>
                    <a:pt x="26449" y="171"/>
                    <a:pt x="26221" y="0"/>
                    <a:pt x="25937" y="0"/>
                  </a:cubicBezTo>
                  <a:cubicBezTo>
                    <a:pt x="25653" y="0"/>
                    <a:pt x="25426" y="171"/>
                    <a:pt x="25426" y="515"/>
                  </a:cubicBezTo>
                  <a:cubicBezTo>
                    <a:pt x="25426" y="1610"/>
                    <a:pt x="25426" y="1610"/>
                    <a:pt x="25426" y="1610"/>
                  </a:cubicBezTo>
                  <a:cubicBezTo>
                    <a:pt x="25426" y="1939"/>
                    <a:pt x="25653" y="2113"/>
                    <a:pt x="25937" y="2113"/>
                  </a:cubicBezTo>
                  <a:cubicBezTo>
                    <a:pt x="26221" y="2113"/>
                    <a:pt x="26449" y="1939"/>
                    <a:pt x="26449" y="1598"/>
                  </a:cubicBezTo>
                  <a:close/>
                  <a:moveTo>
                    <a:pt x="25072" y="2089"/>
                  </a:moveTo>
                  <a:cubicBezTo>
                    <a:pt x="25072" y="24"/>
                    <a:pt x="25072" y="24"/>
                    <a:pt x="25072" y="24"/>
                  </a:cubicBezTo>
                  <a:cubicBezTo>
                    <a:pt x="24731" y="24"/>
                    <a:pt x="24731" y="24"/>
                    <a:pt x="24731" y="24"/>
                  </a:cubicBezTo>
                  <a:cubicBezTo>
                    <a:pt x="24731" y="2089"/>
                    <a:pt x="24731" y="2089"/>
                    <a:pt x="24731" y="2089"/>
                  </a:cubicBezTo>
                  <a:lnTo>
                    <a:pt x="25072" y="2089"/>
                  </a:lnTo>
                  <a:close/>
                  <a:moveTo>
                    <a:pt x="24516" y="330"/>
                  </a:moveTo>
                  <a:cubicBezTo>
                    <a:pt x="24516" y="24"/>
                    <a:pt x="24516" y="24"/>
                    <a:pt x="24516" y="24"/>
                  </a:cubicBezTo>
                  <a:cubicBezTo>
                    <a:pt x="23397" y="24"/>
                    <a:pt x="23397" y="24"/>
                    <a:pt x="23397" y="24"/>
                  </a:cubicBezTo>
                  <a:cubicBezTo>
                    <a:pt x="23397" y="330"/>
                    <a:pt x="23397" y="330"/>
                    <a:pt x="23397" y="330"/>
                  </a:cubicBezTo>
                  <a:cubicBezTo>
                    <a:pt x="23786" y="330"/>
                    <a:pt x="23786" y="330"/>
                    <a:pt x="23786" y="330"/>
                  </a:cubicBezTo>
                  <a:cubicBezTo>
                    <a:pt x="23786" y="2089"/>
                    <a:pt x="23786" y="2089"/>
                    <a:pt x="23786" y="2089"/>
                  </a:cubicBezTo>
                  <a:cubicBezTo>
                    <a:pt x="24127" y="2089"/>
                    <a:pt x="24127" y="2089"/>
                    <a:pt x="24127" y="2089"/>
                  </a:cubicBezTo>
                  <a:cubicBezTo>
                    <a:pt x="24127" y="330"/>
                    <a:pt x="24127" y="330"/>
                    <a:pt x="24127" y="330"/>
                  </a:cubicBezTo>
                  <a:lnTo>
                    <a:pt x="24516" y="330"/>
                  </a:lnTo>
                  <a:close/>
                  <a:moveTo>
                    <a:pt x="22835" y="880"/>
                  </a:moveTo>
                  <a:cubicBezTo>
                    <a:pt x="22493" y="880"/>
                    <a:pt x="22493" y="880"/>
                    <a:pt x="22493" y="880"/>
                  </a:cubicBezTo>
                  <a:cubicBezTo>
                    <a:pt x="22493" y="503"/>
                    <a:pt x="22493" y="503"/>
                    <a:pt x="22493" y="503"/>
                  </a:cubicBezTo>
                  <a:cubicBezTo>
                    <a:pt x="22493" y="389"/>
                    <a:pt x="22559" y="321"/>
                    <a:pt x="22661" y="321"/>
                  </a:cubicBezTo>
                  <a:cubicBezTo>
                    <a:pt x="22766" y="321"/>
                    <a:pt x="22835" y="389"/>
                    <a:pt x="22835" y="503"/>
                  </a:cubicBezTo>
                  <a:lnTo>
                    <a:pt x="22835" y="880"/>
                  </a:lnTo>
                  <a:close/>
                  <a:moveTo>
                    <a:pt x="23176" y="2089"/>
                  </a:moveTo>
                  <a:cubicBezTo>
                    <a:pt x="23176" y="503"/>
                    <a:pt x="23176" y="503"/>
                    <a:pt x="23176" y="503"/>
                  </a:cubicBezTo>
                  <a:cubicBezTo>
                    <a:pt x="23176" y="171"/>
                    <a:pt x="22948" y="0"/>
                    <a:pt x="22661" y="0"/>
                  </a:cubicBezTo>
                  <a:cubicBezTo>
                    <a:pt x="22380" y="0"/>
                    <a:pt x="22152" y="171"/>
                    <a:pt x="22152" y="515"/>
                  </a:cubicBezTo>
                  <a:cubicBezTo>
                    <a:pt x="22152" y="2089"/>
                    <a:pt x="22152" y="2089"/>
                    <a:pt x="22152" y="2089"/>
                  </a:cubicBezTo>
                  <a:cubicBezTo>
                    <a:pt x="22493" y="2089"/>
                    <a:pt x="22493" y="2089"/>
                    <a:pt x="22493" y="2089"/>
                  </a:cubicBezTo>
                  <a:cubicBezTo>
                    <a:pt x="22493" y="1197"/>
                    <a:pt x="22493" y="1197"/>
                    <a:pt x="22493" y="1197"/>
                  </a:cubicBezTo>
                  <a:cubicBezTo>
                    <a:pt x="22835" y="1197"/>
                    <a:pt x="22835" y="1197"/>
                    <a:pt x="22835" y="1197"/>
                  </a:cubicBezTo>
                  <a:cubicBezTo>
                    <a:pt x="22835" y="2089"/>
                    <a:pt x="22835" y="2089"/>
                    <a:pt x="22835" y="2089"/>
                  </a:cubicBezTo>
                  <a:lnTo>
                    <a:pt x="23176" y="2089"/>
                  </a:lnTo>
                  <a:close/>
                  <a:moveTo>
                    <a:pt x="21452" y="674"/>
                  </a:moveTo>
                  <a:cubicBezTo>
                    <a:pt x="21452" y="820"/>
                    <a:pt x="21416" y="904"/>
                    <a:pt x="21270" y="904"/>
                  </a:cubicBezTo>
                  <a:cubicBezTo>
                    <a:pt x="21111" y="904"/>
                    <a:pt x="21111" y="904"/>
                    <a:pt x="21111" y="904"/>
                  </a:cubicBezTo>
                  <a:cubicBezTo>
                    <a:pt x="21111" y="342"/>
                    <a:pt x="21111" y="342"/>
                    <a:pt x="21111" y="342"/>
                  </a:cubicBezTo>
                  <a:cubicBezTo>
                    <a:pt x="21270" y="342"/>
                    <a:pt x="21270" y="342"/>
                    <a:pt x="21270" y="342"/>
                  </a:cubicBezTo>
                  <a:cubicBezTo>
                    <a:pt x="21416" y="342"/>
                    <a:pt x="21452" y="422"/>
                    <a:pt x="21452" y="569"/>
                  </a:cubicBezTo>
                  <a:lnTo>
                    <a:pt x="21452" y="674"/>
                  </a:lnTo>
                  <a:close/>
                  <a:moveTo>
                    <a:pt x="21793" y="2089"/>
                  </a:moveTo>
                  <a:cubicBezTo>
                    <a:pt x="21793" y="1425"/>
                    <a:pt x="21793" y="1425"/>
                    <a:pt x="21793" y="1425"/>
                  </a:cubicBezTo>
                  <a:cubicBezTo>
                    <a:pt x="21793" y="1233"/>
                    <a:pt x="21739" y="1119"/>
                    <a:pt x="21623" y="1060"/>
                  </a:cubicBezTo>
                  <a:cubicBezTo>
                    <a:pt x="21739" y="994"/>
                    <a:pt x="21793" y="874"/>
                    <a:pt x="21793" y="695"/>
                  </a:cubicBezTo>
                  <a:cubicBezTo>
                    <a:pt x="21793" y="548"/>
                    <a:pt x="21793" y="548"/>
                    <a:pt x="21793" y="548"/>
                  </a:cubicBezTo>
                  <a:cubicBezTo>
                    <a:pt x="21793" y="216"/>
                    <a:pt x="21623" y="24"/>
                    <a:pt x="21291" y="24"/>
                  </a:cubicBezTo>
                  <a:cubicBezTo>
                    <a:pt x="20770" y="24"/>
                    <a:pt x="20770" y="24"/>
                    <a:pt x="20770" y="24"/>
                  </a:cubicBezTo>
                  <a:cubicBezTo>
                    <a:pt x="20770" y="2089"/>
                    <a:pt x="20770" y="2089"/>
                    <a:pt x="20770" y="2089"/>
                  </a:cubicBezTo>
                  <a:cubicBezTo>
                    <a:pt x="21111" y="2089"/>
                    <a:pt x="21111" y="2089"/>
                    <a:pt x="21111" y="2089"/>
                  </a:cubicBezTo>
                  <a:cubicBezTo>
                    <a:pt x="21111" y="1221"/>
                    <a:pt x="21111" y="1221"/>
                    <a:pt x="21111" y="1221"/>
                  </a:cubicBezTo>
                  <a:cubicBezTo>
                    <a:pt x="21270" y="1221"/>
                    <a:pt x="21270" y="1221"/>
                    <a:pt x="21270" y="1221"/>
                  </a:cubicBezTo>
                  <a:cubicBezTo>
                    <a:pt x="21416" y="1221"/>
                    <a:pt x="21452" y="1299"/>
                    <a:pt x="21452" y="1449"/>
                  </a:cubicBezTo>
                  <a:cubicBezTo>
                    <a:pt x="21452" y="2089"/>
                    <a:pt x="21452" y="2089"/>
                    <a:pt x="21452" y="2089"/>
                  </a:cubicBezTo>
                  <a:lnTo>
                    <a:pt x="21793" y="2089"/>
                  </a:lnTo>
                  <a:close/>
                  <a:moveTo>
                    <a:pt x="20555" y="330"/>
                  </a:moveTo>
                  <a:cubicBezTo>
                    <a:pt x="20555" y="24"/>
                    <a:pt x="20555" y="24"/>
                    <a:pt x="20555" y="24"/>
                  </a:cubicBezTo>
                  <a:cubicBezTo>
                    <a:pt x="19436" y="24"/>
                    <a:pt x="19436" y="24"/>
                    <a:pt x="19436" y="24"/>
                  </a:cubicBezTo>
                  <a:cubicBezTo>
                    <a:pt x="19436" y="330"/>
                    <a:pt x="19436" y="330"/>
                    <a:pt x="19436" y="330"/>
                  </a:cubicBezTo>
                  <a:cubicBezTo>
                    <a:pt x="19825" y="330"/>
                    <a:pt x="19825" y="330"/>
                    <a:pt x="19825" y="330"/>
                  </a:cubicBezTo>
                  <a:cubicBezTo>
                    <a:pt x="19825" y="2089"/>
                    <a:pt x="19825" y="2089"/>
                    <a:pt x="19825" y="2089"/>
                  </a:cubicBezTo>
                  <a:cubicBezTo>
                    <a:pt x="20166" y="2089"/>
                    <a:pt x="20166" y="2089"/>
                    <a:pt x="20166" y="2089"/>
                  </a:cubicBezTo>
                  <a:cubicBezTo>
                    <a:pt x="20166" y="330"/>
                    <a:pt x="20166" y="330"/>
                    <a:pt x="20166" y="330"/>
                  </a:cubicBezTo>
                  <a:lnTo>
                    <a:pt x="20555" y="330"/>
                  </a:lnTo>
                  <a:close/>
                  <a:moveTo>
                    <a:pt x="19262" y="1634"/>
                  </a:moveTo>
                  <a:cubicBezTo>
                    <a:pt x="19262" y="1473"/>
                    <a:pt x="19262" y="1473"/>
                    <a:pt x="19262" y="1473"/>
                  </a:cubicBezTo>
                  <a:cubicBezTo>
                    <a:pt x="19262" y="1308"/>
                    <a:pt x="19202" y="1200"/>
                    <a:pt x="19077" y="1096"/>
                  </a:cubicBezTo>
                  <a:cubicBezTo>
                    <a:pt x="18670" y="754"/>
                    <a:pt x="18670" y="754"/>
                    <a:pt x="18670" y="754"/>
                  </a:cubicBezTo>
                  <a:cubicBezTo>
                    <a:pt x="18610" y="704"/>
                    <a:pt x="18574" y="653"/>
                    <a:pt x="18574" y="560"/>
                  </a:cubicBezTo>
                  <a:cubicBezTo>
                    <a:pt x="18574" y="491"/>
                    <a:pt x="18574" y="491"/>
                    <a:pt x="18574" y="491"/>
                  </a:cubicBezTo>
                  <a:cubicBezTo>
                    <a:pt x="18574" y="389"/>
                    <a:pt x="18655" y="321"/>
                    <a:pt x="18747" y="321"/>
                  </a:cubicBezTo>
                  <a:cubicBezTo>
                    <a:pt x="18849" y="321"/>
                    <a:pt x="18918" y="389"/>
                    <a:pt x="18918" y="491"/>
                  </a:cubicBezTo>
                  <a:cubicBezTo>
                    <a:pt x="18918" y="629"/>
                    <a:pt x="18918" y="629"/>
                    <a:pt x="18918" y="629"/>
                  </a:cubicBezTo>
                  <a:cubicBezTo>
                    <a:pt x="19262" y="629"/>
                    <a:pt x="19262" y="629"/>
                    <a:pt x="19262" y="629"/>
                  </a:cubicBezTo>
                  <a:cubicBezTo>
                    <a:pt x="19262" y="491"/>
                    <a:pt x="19262" y="491"/>
                    <a:pt x="19262" y="491"/>
                  </a:cubicBezTo>
                  <a:cubicBezTo>
                    <a:pt x="19262" y="195"/>
                    <a:pt x="19056" y="0"/>
                    <a:pt x="18747" y="0"/>
                  </a:cubicBezTo>
                  <a:cubicBezTo>
                    <a:pt x="18436" y="0"/>
                    <a:pt x="18233" y="204"/>
                    <a:pt x="18233" y="491"/>
                  </a:cubicBezTo>
                  <a:cubicBezTo>
                    <a:pt x="18233" y="593"/>
                    <a:pt x="18233" y="593"/>
                    <a:pt x="18233" y="593"/>
                  </a:cubicBezTo>
                  <a:cubicBezTo>
                    <a:pt x="18233" y="778"/>
                    <a:pt x="18338" y="913"/>
                    <a:pt x="18406" y="970"/>
                  </a:cubicBezTo>
                  <a:cubicBezTo>
                    <a:pt x="18813" y="1311"/>
                    <a:pt x="18813" y="1311"/>
                    <a:pt x="18813" y="1311"/>
                  </a:cubicBezTo>
                  <a:cubicBezTo>
                    <a:pt x="18891" y="1377"/>
                    <a:pt x="18918" y="1437"/>
                    <a:pt x="18918" y="1538"/>
                  </a:cubicBezTo>
                  <a:cubicBezTo>
                    <a:pt x="18918" y="1610"/>
                    <a:pt x="18918" y="1610"/>
                    <a:pt x="18918" y="1610"/>
                  </a:cubicBezTo>
                  <a:cubicBezTo>
                    <a:pt x="18918" y="1724"/>
                    <a:pt x="18849" y="1790"/>
                    <a:pt x="18747" y="1790"/>
                  </a:cubicBezTo>
                  <a:cubicBezTo>
                    <a:pt x="18655" y="1790"/>
                    <a:pt x="18574" y="1736"/>
                    <a:pt x="18574" y="1610"/>
                  </a:cubicBezTo>
                  <a:cubicBezTo>
                    <a:pt x="18574" y="1496"/>
                    <a:pt x="18574" y="1496"/>
                    <a:pt x="18574" y="1496"/>
                  </a:cubicBezTo>
                  <a:cubicBezTo>
                    <a:pt x="18233" y="1496"/>
                    <a:pt x="18233" y="1496"/>
                    <a:pt x="18233" y="1496"/>
                  </a:cubicBezTo>
                  <a:cubicBezTo>
                    <a:pt x="18233" y="1640"/>
                    <a:pt x="18233" y="1640"/>
                    <a:pt x="18233" y="1640"/>
                  </a:cubicBezTo>
                  <a:cubicBezTo>
                    <a:pt x="18233" y="1918"/>
                    <a:pt x="18460" y="2113"/>
                    <a:pt x="18747" y="2113"/>
                  </a:cubicBezTo>
                  <a:cubicBezTo>
                    <a:pt x="19032" y="2113"/>
                    <a:pt x="19262" y="1909"/>
                    <a:pt x="19262" y="1634"/>
                  </a:cubicBezTo>
                  <a:close/>
                  <a:moveTo>
                    <a:pt x="17940" y="2089"/>
                  </a:moveTo>
                  <a:cubicBezTo>
                    <a:pt x="17940" y="24"/>
                    <a:pt x="17940" y="24"/>
                    <a:pt x="17940" y="24"/>
                  </a:cubicBezTo>
                  <a:cubicBezTo>
                    <a:pt x="17598" y="24"/>
                    <a:pt x="17598" y="24"/>
                    <a:pt x="17598" y="24"/>
                  </a:cubicBezTo>
                  <a:cubicBezTo>
                    <a:pt x="17598" y="2089"/>
                    <a:pt x="17598" y="2089"/>
                    <a:pt x="17598" y="2089"/>
                  </a:cubicBezTo>
                  <a:lnTo>
                    <a:pt x="17940" y="2089"/>
                  </a:lnTo>
                  <a:close/>
                  <a:moveTo>
                    <a:pt x="17231" y="2089"/>
                  </a:moveTo>
                  <a:cubicBezTo>
                    <a:pt x="17231" y="24"/>
                    <a:pt x="17231" y="24"/>
                    <a:pt x="17231" y="24"/>
                  </a:cubicBezTo>
                  <a:cubicBezTo>
                    <a:pt x="16898" y="24"/>
                    <a:pt x="16898" y="24"/>
                    <a:pt x="16898" y="24"/>
                  </a:cubicBezTo>
                  <a:cubicBezTo>
                    <a:pt x="16898" y="1317"/>
                    <a:pt x="16898" y="1317"/>
                    <a:pt x="16898" y="1317"/>
                  </a:cubicBezTo>
                  <a:cubicBezTo>
                    <a:pt x="16420" y="24"/>
                    <a:pt x="16420" y="24"/>
                    <a:pt x="16420" y="24"/>
                  </a:cubicBezTo>
                  <a:cubicBezTo>
                    <a:pt x="16114" y="24"/>
                    <a:pt x="16114" y="24"/>
                    <a:pt x="16114" y="24"/>
                  </a:cubicBezTo>
                  <a:cubicBezTo>
                    <a:pt x="16114" y="2089"/>
                    <a:pt x="16114" y="2089"/>
                    <a:pt x="16114" y="2089"/>
                  </a:cubicBezTo>
                  <a:cubicBezTo>
                    <a:pt x="16444" y="2089"/>
                    <a:pt x="16444" y="2089"/>
                    <a:pt x="16444" y="2089"/>
                  </a:cubicBezTo>
                  <a:cubicBezTo>
                    <a:pt x="16444" y="814"/>
                    <a:pt x="16444" y="814"/>
                    <a:pt x="16444" y="814"/>
                  </a:cubicBezTo>
                  <a:cubicBezTo>
                    <a:pt x="16922" y="2089"/>
                    <a:pt x="16922" y="2089"/>
                    <a:pt x="16922" y="2089"/>
                  </a:cubicBezTo>
                  <a:lnTo>
                    <a:pt x="17231" y="2089"/>
                  </a:lnTo>
                  <a:close/>
                  <a:moveTo>
                    <a:pt x="15749" y="2089"/>
                  </a:moveTo>
                  <a:cubicBezTo>
                    <a:pt x="15749" y="24"/>
                    <a:pt x="15749" y="24"/>
                    <a:pt x="15749" y="24"/>
                  </a:cubicBezTo>
                  <a:cubicBezTo>
                    <a:pt x="15408" y="24"/>
                    <a:pt x="15408" y="24"/>
                    <a:pt x="15408" y="24"/>
                  </a:cubicBezTo>
                  <a:cubicBezTo>
                    <a:pt x="15408" y="2089"/>
                    <a:pt x="15408" y="2089"/>
                    <a:pt x="15408" y="2089"/>
                  </a:cubicBezTo>
                  <a:lnTo>
                    <a:pt x="15749" y="2089"/>
                  </a:lnTo>
                  <a:close/>
                  <a:moveTo>
                    <a:pt x="15040" y="2089"/>
                  </a:moveTo>
                  <a:cubicBezTo>
                    <a:pt x="15040" y="24"/>
                    <a:pt x="15040" y="24"/>
                    <a:pt x="15040" y="24"/>
                  </a:cubicBezTo>
                  <a:cubicBezTo>
                    <a:pt x="14699" y="24"/>
                    <a:pt x="14699" y="24"/>
                    <a:pt x="14699" y="24"/>
                  </a:cubicBezTo>
                  <a:cubicBezTo>
                    <a:pt x="14268" y="868"/>
                    <a:pt x="14268" y="868"/>
                    <a:pt x="14268" y="868"/>
                  </a:cubicBezTo>
                  <a:cubicBezTo>
                    <a:pt x="13856" y="24"/>
                    <a:pt x="13856" y="24"/>
                    <a:pt x="13856" y="24"/>
                  </a:cubicBezTo>
                  <a:cubicBezTo>
                    <a:pt x="13514" y="24"/>
                    <a:pt x="13514" y="24"/>
                    <a:pt x="13514" y="24"/>
                  </a:cubicBezTo>
                  <a:cubicBezTo>
                    <a:pt x="13514" y="2089"/>
                    <a:pt x="13514" y="2089"/>
                    <a:pt x="13514" y="2089"/>
                  </a:cubicBezTo>
                  <a:cubicBezTo>
                    <a:pt x="13856" y="2089"/>
                    <a:pt x="13856" y="2089"/>
                    <a:pt x="13856" y="2089"/>
                  </a:cubicBezTo>
                  <a:cubicBezTo>
                    <a:pt x="13856" y="689"/>
                    <a:pt x="13856" y="689"/>
                    <a:pt x="13856" y="689"/>
                  </a:cubicBezTo>
                  <a:cubicBezTo>
                    <a:pt x="14140" y="1269"/>
                    <a:pt x="14140" y="1269"/>
                    <a:pt x="14140" y="1269"/>
                  </a:cubicBezTo>
                  <a:cubicBezTo>
                    <a:pt x="14388" y="1269"/>
                    <a:pt x="14388" y="1269"/>
                    <a:pt x="14388" y="1269"/>
                  </a:cubicBezTo>
                  <a:cubicBezTo>
                    <a:pt x="14699" y="662"/>
                    <a:pt x="14699" y="662"/>
                    <a:pt x="14699" y="662"/>
                  </a:cubicBezTo>
                  <a:cubicBezTo>
                    <a:pt x="14699" y="2089"/>
                    <a:pt x="14699" y="2089"/>
                    <a:pt x="14699" y="2089"/>
                  </a:cubicBezTo>
                  <a:lnTo>
                    <a:pt x="15040" y="2089"/>
                  </a:lnTo>
                  <a:close/>
                  <a:moveTo>
                    <a:pt x="12826" y="1538"/>
                  </a:moveTo>
                  <a:cubicBezTo>
                    <a:pt x="12826" y="1688"/>
                    <a:pt x="12790" y="1772"/>
                    <a:pt x="12644" y="1772"/>
                  </a:cubicBezTo>
                  <a:cubicBezTo>
                    <a:pt x="12485" y="1772"/>
                    <a:pt x="12485" y="1772"/>
                    <a:pt x="12485" y="1772"/>
                  </a:cubicBezTo>
                  <a:cubicBezTo>
                    <a:pt x="12485" y="342"/>
                    <a:pt x="12485" y="342"/>
                    <a:pt x="12485" y="342"/>
                  </a:cubicBezTo>
                  <a:cubicBezTo>
                    <a:pt x="12644" y="342"/>
                    <a:pt x="12644" y="342"/>
                    <a:pt x="12644" y="342"/>
                  </a:cubicBezTo>
                  <a:cubicBezTo>
                    <a:pt x="12790" y="342"/>
                    <a:pt x="12826" y="422"/>
                    <a:pt x="12826" y="569"/>
                  </a:cubicBezTo>
                  <a:lnTo>
                    <a:pt x="12826" y="1538"/>
                  </a:lnTo>
                  <a:close/>
                  <a:moveTo>
                    <a:pt x="13167" y="1562"/>
                  </a:moveTo>
                  <a:cubicBezTo>
                    <a:pt x="13167" y="548"/>
                    <a:pt x="13167" y="548"/>
                    <a:pt x="13167" y="548"/>
                  </a:cubicBezTo>
                  <a:cubicBezTo>
                    <a:pt x="13167" y="216"/>
                    <a:pt x="12997" y="24"/>
                    <a:pt x="12665" y="24"/>
                  </a:cubicBezTo>
                  <a:cubicBezTo>
                    <a:pt x="12144" y="24"/>
                    <a:pt x="12144" y="24"/>
                    <a:pt x="12144" y="24"/>
                  </a:cubicBezTo>
                  <a:cubicBezTo>
                    <a:pt x="12144" y="2089"/>
                    <a:pt x="12144" y="2089"/>
                    <a:pt x="12144" y="2089"/>
                  </a:cubicBezTo>
                  <a:cubicBezTo>
                    <a:pt x="12665" y="2089"/>
                    <a:pt x="12665" y="2089"/>
                    <a:pt x="12665" y="2089"/>
                  </a:cubicBezTo>
                  <a:cubicBezTo>
                    <a:pt x="12997" y="2089"/>
                    <a:pt x="13167" y="1897"/>
                    <a:pt x="13167" y="1562"/>
                  </a:cubicBezTo>
                  <a:close/>
                  <a:moveTo>
                    <a:pt x="11432" y="880"/>
                  </a:moveTo>
                  <a:cubicBezTo>
                    <a:pt x="11091" y="880"/>
                    <a:pt x="11091" y="880"/>
                    <a:pt x="11091" y="880"/>
                  </a:cubicBezTo>
                  <a:cubicBezTo>
                    <a:pt x="11091" y="503"/>
                    <a:pt x="11091" y="503"/>
                    <a:pt x="11091" y="503"/>
                  </a:cubicBezTo>
                  <a:cubicBezTo>
                    <a:pt x="11091" y="389"/>
                    <a:pt x="11157" y="321"/>
                    <a:pt x="11259" y="321"/>
                  </a:cubicBezTo>
                  <a:cubicBezTo>
                    <a:pt x="11363" y="321"/>
                    <a:pt x="11432" y="389"/>
                    <a:pt x="11432" y="503"/>
                  </a:cubicBezTo>
                  <a:lnTo>
                    <a:pt x="11432" y="880"/>
                  </a:lnTo>
                  <a:close/>
                  <a:moveTo>
                    <a:pt x="11773" y="2089"/>
                  </a:moveTo>
                  <a:cubicBezTo>
                    <a:pt x="11773" y="503"/>
                    <a:pt x="11773" y="503"/>
                    <a:pt x="11773" y="503"/>
                  </a:cubicBezTo>
                  <a:cubicBezTo>
                    <a:pt x="11773" y="171"/>
                    <a:pt x="11546" y="0"/>
                    <a:pt x="11259" y="0"/>
                  </a:cubicBezTo>
                  <a:cubicBezTo>
                    <a:pt x="10977" y="0"/>
                    <a:pt x="10750" y="171"/>
                    <a:pt x="10750" y="515"/>
                  </a:cubicBezTo>
                  <a:cubicBezTo>
                    <a:pt x="10750" y="2089"/>
                    <a:pt x="10750" y="2089"/>
                    <a:pt x="10750" y="2089"/>
                  </a:cubicBezTo>
                  <a:cubicBezTo>
                    <a:pt x="11091" y="2089"/>
                    <a:pt x="11091" y="2089"/>
                    <a:pt x="11091" y="2089"/>
                  </a:cubicBezTo>
                  <a:cubicBezTo>
                    <a:pt x="11091" y="1197"/>
                    <a:pt x="11091" y="1197"/>
                    <a:pt x="11091" y="1197"/>
                  </a:cubicBezTo>
                  <a:cubicBezTo>
                    <a:pt x="11432" y="1197"/>
                    <a:pt x="11432" y="1197"/>
                    <a:pt x="11432" y="1197"/>
                  </a:cubicBezTo>
                  <a:cubicBezTo>
                    <a:pt x="11432" y="2089"/>
                    <a:pt x="11432" y="2089"/>
                    <a:pt x="11432" y="2089"/>
                  </a:cubicBezTo>
                  <a:lnTo>
                    <a:pt x="11773" y="2089"/>
                  </a:lnTo>
                  <a:close/>
                  <a:moveTo>
                    <a:pt x="9742" y="1634"/>
                  </a:moveTo>
                  <a:cubicBezTo>
                    <a:pt x="9742" y="1473"/>
                    <a:pt x="9742" y="1473"/>
                    <a:pt x="9742" y="1473"/>
                  </a:cubicBezTo>
                  <a:cubicBezTo>
                    <a:pt x="9742" y="1308"/>
                    <a:pt x="9682" y="1200"/>
                    <a:pt x="9556" y="1096"/>
                  </a:cubicBezTo>
                  <a:cubicBezTo>
                    <a:pt x="9149" y="754"/>
                    <a:pt x="9149" y="754"/>
                    <a:pt x="9149" y="754"/>
                  </a:cubicBezTo>
                  <a:cubicBezTo>
                    <a:pt x="9089" y="704"/>
                    <a:pt x="9053" y="653"/>
                    <a:pt x="9053" y="560"/>
                  </a:cubicBezTo>
                  <a:cubicBezTo>
                    <a:pt x="9053" y="491"/>
                    <a:pt x="9053" y="491"/>
                    <a:pt x="9053" y="491"/>
                  </a:cubicBezTo>
                  <a:cubicBezTo>
                    <a:pt x="9053" y="389"/>
                    <a:pt x="9134" y="321"/>
                    <a:pt x="9227" y="321"/>
                  </a:cubicBezTo>
                  <a:cubicBezTo>
                    <a:pt x="9329" y="321"/>
                    <a:pt x="9398" y="389"/>
                    <a:pt x="9398" y="491"/>
                  </a:cubicBezTo>
                  <a:cubicBezTo>
                    <a:pt x="9398" y="629"/>
                    <a:pt x="9398" y="629"/>
                    <a:pt x="9398" y="629"/>
                  </a:cubicBezTo>
                  <a:cubicBezTo>
                    <a:pt x="9742" y="629"/>
                    <a:pt x="9742" y="629"/>
                    <a:pt x="9742" y="629"/>
                  </a:cubicBezTo>
                  <a:cubicBezTo>
                    <a:pt x="9742" y="491"/>
                    <a:pt x="9742" y="491"/>
                    <a:pt x="9742" y="491"/>
                  </a:cubicBezTo>
                  <a:cubicBezTo>
                    <a:pt x="9742" y="195"/>
                    <a:pt x="9535" y="0"/>
                    <a:pt x="9227" y="0"/>
                  </a:cubicBezTo>
                  <a:cubicBezTo>
                    <a:pt x="8916" y="0"/>
                    <a:pt x="8712" y="204"/>
                    <a:pt x="8712" y="491"/>
                  </a:cubicBezTo>
                  <a:cubicBezTo>
                    <a:pt x="8712" y="593"/>
                    <a:pt x="8712" y="593"/>
                    <a:pt x="8712" y="593"/>
                  </a:cubicBezTo>
                  <a:cubicBezTo>
                    <a:pt x="8712" y="778"/>
                    <a:pt x="8817" y="913"/>
                    <a:pt x="8886" y="970"/>
                  </a:cubicBezTo>
                  <a:cubicBezTo>
                    <a:pt x="9293" y="1311"/>
                    <a:pt x="9293" y="1311"/>
                    <a:pt x="9293" y="1311"/>
                  </a:cubicBezTo>
                  <a:cubicBezTo>
                    <a:pt x="9371" y="1377"/>
                    <a:pt x="9398" y="1437"/>
                    <a:pt x="9398" y="1538"/>
                  </a:cubicBezTo>
                  <a:cubicBezTo>
                    <a:pt x="9398" y="1610"/>
                    <a:pt x="9398" y="1610"/>
                    <a:pt x="9398" y="1610"/>
                  </a:cubicBezTo>
                  <a:cubicBezTo>
                    <a:pt x="9398" y="1724"/>
                    <a:pt x="9329" y="1790"/>
                    <a:pt x="9227" y="1790"/>
                  </a:cubicBezTo>
                  <a:cubicBezTo>
                    <a:pt x="9134" y="1790"/>
                    <a:pt x="9053" y="1736"/>
                    <a:pt x="9053" y="1610"/>
                  </a:cubicBezTo>
                  <a:cubicBezTo>
                    <a:pt x="9053" y="1496"/>
                    <a:pt x="9053" y="1496"/>
                    <a:pt x="9053" y="1496"/>
                  </a:cubicBezTo>
                  <a:cubicBezTo>
                    <a:pt x="8712" y="1496"/>
                    <a:pt x="8712" y="1496"/>
                    <a:pt x="8712" y="1496"/>
                  </a:cubicBezTo>
                  <a:cubicBezTo>
                    <a:pt x="8712" y="1640"/>
                    <a:pt x="8712" y="1640"/>
                    <a:pt x="8712" y="1640"/>
                  </a:cubicBezTo>
                  <a:cubicBezTo>
                    <a:pt x="8712" y="1918"/>
                    <a:pt x="8940" y="2113"/>
                    <a:pt x="9227" y="2113"/>
                  </a:cubicBezTo>
                  <a:cubicBezTo>
                    <a:pt x="9511" y="2113"/>
                    <a:pt x="9742" y="1909"/>
                    <a:pt x="9742" y="1634"/>
                  </a:cubicBezTo>
                  <a:close/>
                  <a:moveTo>
                    <a:pt x="8461" y="1634"/>
                  </a:moveTo>
                  <a:cubicBezTo>
                    <a:pt x="8461" y="1473"/>
                    <a:pt x="8461" y="1473"/>
                    <a:pt x="8461" y="1473"/>
                  </a:cubicBezTo>
                  <a:cubicBezTo>
                    <a:pt x="8461" y="1308"/>
                    <a:pt x="8401" y="1200"/>
                    <a:pt x="8276" y="1096"/>
                  </a:cubicBezTo>
                  <a:cubicBezTo>
                    <a:pt x="7869" y="754"/>
                    <a:pt x="7869" y="754"/>
                    <a:pt x="7869" y="754"/>
                  </a:cubicBezTo>
                  <a:cubicBezTo>
                    <a:pt x="7809" y="704"/>
                    <a:pt x="7773" y="653"/>
                    <a:pt x="7773" y="560"/>
                  </a:cubicBezTo>
                  <a:cubicBezTo>
                    <a:pt x="7773" y="491"/>
                    <a:pt x="7773" y="491"/>
                    <a:pt x="7773" y="491"/>
                  </a:cubicBezTo>
                  <a:cubicBezTo>
                    <a:pt x="7773" y="389"/>
                    <a:pt x="7854" y="321"/>
                    <a:pt x="7946" y="321"/>
                  </a:cubicBezTo>
                  <a:cubicBezTo>
                    <a:pt x="8048" y="321"/>
                    <a:pt x="8117" y="389"/>
                    <a:pt x="8117" y="491"/>
                  </a:cubicBezTo>
                  <a:cubicBezTo>
                    <a:pt x="8117" y="629"/>
                    <a:pt x="8117" y="629"/>
                    <a:pt x="8117" y="629"/>
                  </a:cubicBezTo>
                  <a:cubicBezTo>
                    <a:pt x="8461" y="629"/>
                    <a:pt x="8461" y="629"/>
                    <a:pt x="8461" y="629"/>
                  </a:cubicBezTo>
                  <a:cubicBezTo>
                    <a:pt x="8461" y="491"/>
                    <a:pt x="8461" y="491"/>
                    <a:pt x="8461" y="491"/>
                  </a:cubicBezTo>
                  <a:cubicBezTo>
                    <a:pt x="8461" y="195"/>
                    <a:pt x="8255" y="0"/>
                    <a:pt x="7946" y="0"/>
                  </a:cubicBezTo>
                  <a:cubicBezTo>
                    <a:pt x="7635" y="0"/>
                    <a:pt x="7432" y="204"/>
                    <a:pt x="7432" y="491"/>
                  </a:cubicBezTo>
                  <a:cubicBezTo>
                    <a:pt x="7432" y="593"/>
                    <a:pt x="7432" y="593"/>
                    <a:pt x="7432" y="593"/>
                  </a:cubicBezTo>
                  <a:cubicBezTo>
                    <a:pt x="7432" y="778"/>
                    <a:pt x="7536" y="913"/>
                    <a:pt x="7605" y="970"/>
                  </a:cubicBezTo>
                  <a:cubicBezTo>
                    <a:pt x="8012" y="1311"/>
                    <a:pt x="8012" y="1311"/>
                    <a:pt x="8012" y="1311"/>
                  </a:cubicBezTo>
                  <a:cubicBezTo>
                    <a:pt x="8090" y="1377"/>
                    <a:pt x="8117" y="1437"/>
                    <a:pt x="8117" y="1538"/>
                  </a:cubicBezTo>
                  <a:cubicBezTo>
                    <a:pt x="8117" y="1610"/>
                    <a:pt x="8117" y="1610"/>
                    <a:pt x="8117" y="1610"/>
                  </a:cubicBezTo>
                  <a:cubicBezTo>
                    <a:pt x="8117" y="1724"/>
                    <a:pt x="8048" y="1790"/>
                    <a:pt x="7946" y="1790"/>
                  </a:cubicBezTo>
                  <a:cubicBezTo>
                    <a:pt x="7854" y="1790"/>
                    <a:pt x="7773" y="1736"/>
                    <a:pt x="7773" y="1610"/>
                  </a:cubicBezTo>
                  <a:cubicBezTo>
                    <a:pt x="7773" y="1496"/>
                    <a:pt x="7773" y="1496"/>
                    <a:pt x="7773" y="1496"/>
                  </a:cubicBezTo>
                  <a:cubicBezTo>
                    <a:pt x="7432" y="1496"/>
                    <a:pt x="7432" y="1496"/>
                    <a:pt x="7432" y="1496"/>
                  </a:cubicBezTo>
                  <a:cubicBezTo>
                    <a:pt x="7432" y="1640"/>
                    <a:pt x="7432" y="1640"/>
                    <a:pt x="7432" y="1640"/>
                  </a:cubicBezTo>
                  <a:cubicBezTo>
                    <a:pt x="7432" y="1918"/>
                    <a:pt x="7659" y="2113"/>
                    <a:pt x="7946" y="2113"/>
                  </a:cubicBezTo>
                  <a:cubicBezTo>
                    <a:pt x="8231" y="2113"/>
                    <a:pt x="8461" y="1909"/>
                    <a:pt x="8461" y="1634"/>
                  </a:cubicBezTo>
                  <a:close/>
                  <a:moveTo>
                    <a:pt x="7157" y="2089"/>
                  </a:moveTo>
                  <a:cubicBezTo>
                    <a:pt x="7157" y="1772"/>
                    <a:pt x="7157" y="1772"/>
                    <a:pt x="7157" y="1772"/>
                  </a:cubicBezTo>
                  <a:cubicBezTo>
                    <a:pt x="6576" y="1772"/>
                    <a:pt x="6576" y="1772"/>
                    <a:pt x="6576" y="1772"/>
                  </a:cubicBezTo>
                  <a:cubicBezTo>
                    <a:pt x="6576" y="1197"/>
                    <a:pt x="6576" y="1197"/>
                    <a:pt x="6576" y="1197"/>
                  </a:cubicBezTo>
                  <a:cubicBezTo>
                    <a:pt x="7067" y="1197"/>
                    <a:pt x="7067" y="1197"/>
                    <a:pt x="7067" y="1197"/>
                  </a:cubicBezTo>
                  <a:cubicBezTo>
                    <a:pt x="7067" y="880"/>
                    <a:pt x="7067" y="880"/>
                    <a:pt x="7067" y="880"/>
                  </a:cubicBezTo>
                  <a:cubicBezTo>
                    <a:pt x="6576" y="880"/>
                    <a:pt x="6576" y="880"/>
                    <a:pt x="6576" y="880"/>
                  </a:cubicBezTo>
                  <a:cubicBezTo>
                    <a:pt x="6576" y="342"/>
                    <a:pt x="6576" y="342"/>
                    <a:pt x="6576" y="342"/>
                  </a:cubicBezTo>
                  <a:cubicBezTo>
                    <a:pt x="7157" y="342"/>
                    <a:pt x="7157" y="342"/>
                    <a:pt x="7157" y="342"/>
                  </a:cubicBezTo>
                  <a:cubicBezTo>
                    <a:pt x="7157" y="24"/>
                    <a:pt x="7157" y="24"/>
                    <a:pt x="7157" y="24"/>
                  </a:cubicBezTo>
                  <a:cubicBezTo>
                    <a:pt x="6235" y="24"/>
                    <a:pt x="6235" y="24"/>
                    <a:pt x="6235" y="24"/>
                  </a:cubicBezTo>
                  <a:cubicBezTo>
                    <a:pt x="6235" y="2089"/>
                    <a:pt x="6235" y="2089"/>
                    <a:pt x="6235" y="2089"/>
                  </a:cubicBezTo>
                  <a:lnTo>
                    <a:pt x="7157" y="2089"/>
                  </a:lnTo>
                  <a:close/>
                  <a:moveTo>
                    <a:pt x="5867" y="2089"/>
                  </a:moveTo>
                  <a:cubicBezTo>
                    <a:pt x="5867" y="24"/>
                    <a:pt x="5867" y="24"/>
                    <a:pt x="5867" y="24"/>
                  </a:cubicBezTo>
                  <a:cubicBezTo>
                    <a:pt x="5535" y="24"/>
                    <a:pt x="5535" y="24"/>
                    <a:pt x="5535" y="24"/>
                  </a:cubicBezTo>
                  <a:cubicBezTo>
                    <a:pt x="5535" y="1317"/>
                    <a:pt x="5535" y="1317"/>
                    <a:pt x="5535" y="1317"/>
                  </a:cubicBezTo>
                  <a:cubicBezTo>
                    <a:pt x="5056" y="24"/>
                    <a:pt x="5056" y="24"/>
                    <a:pt x="5056" y="24"/>
                  </a:cubicBezTo>
                  <a:cubicBezTo>
                    <a:pt x="4751" y="24"/>
                    <a:pt x="4751" y="24"/>
                    <a:pt x="4751" y="24"/>
                  </a:cubicBezTo>
                  <a:cubicBezTo>
                    <a:pt x="4751" y="2089"/>
                    <a:pt x="4751" y="2089"/>
                    <a:pt x="4751" y="2089"/>
                  </a:cubicBezTo>
                  <a:cubicBezTo>
                    <a:pt x="5080" y="2089"/>
                    <a:pt x="5080" y="2089"/>
                    <a:pt x="5080" y="2089"/>
                  </a:cubicBezTo>
                  <a:cubicBezTo>
                    <a:pt x="5080" y="814"/>
                    <a:pt x="5080" y="814"/>
                    <a:pt x="5080" y="814"/>
                  </a:cubicBezTo>
                  <a:cubicBezTo>
                    <a:pt x="5559" y="2089"/>
                    <a:pt x="5559" y="2089"/>
                    <a:pt x="5559" y="2089"/>
                  </a:cubicBezTo>
                  <a:lnTo>
                    <a:pt x="5867" y="2089"/>
                  </a:lnTo>
                  <a:close/>
                  <a:moveTo>
                    <a:pt x="4386" y="2089"/>
                  </a:moveTo>
                  <a:cubicBezTo>
                    <a:pt x="4386" y="24"/>
                    <a:pt x="4386" y="24"/>
                    <a:pt x="4386" y="24"/>
                  </a:cubicBezTo>
                  <a:cubicBezTo>
                    <a:pt x="4045" y="24"/>
                    <a:pt x="4045" y="24"/>
                    <a:pt x="4045" y="24"/>
                  </a:cubicBezTo>
                  <a:cubicBezTo>
                    <a:pt x="4045" y="2089"/>
                    <a:pt x="4045" y="2089"/>
                    <a:pt x="4045" y="2089"/>
                  </a:cubicBezTo>
                  <a:lnTo>
                    <a:pt x="4386" y="2089"/>
                  </a:lnTo>
                  <a:close/>
                  <a:moveTo>
                    <a:pt x="3722" y="1634"/>
                  </a:moveTo>
                  <a:cubicBezTo>
                    <a:pt x="3722" y="1473"/>
                    <a:pt x="3722" y="1473"/>
                    <a:pt x="3722" y="1473"/>
                  </a:cubicBezTo>
                  <a:cubicBezTo>
                    <a:pt x="3722" y="1308"/>
                    <a:pt x="3662" y="1200"/>
                    <a:pt x="3536" y="1096"/>
                  </a:cubicBezTo>
                  <a:cubicBezTo>
                    <a:pt x="3129" y="754"/>
                    <a:pt x="3129" y="754"/>
                    <a:pt x="3129" y="754"/>
                  </a:cubicBezTo>
                  <a:cubicBezTo>
                    <a:pt x="3069" y="704"/>
                    <a:pt x="3034" y="653"/>
                    <a:pt x="3034" y="560"/>
                  </a:cubicBezTo>
                  <a:cubicBezTo>
                    <a:pt x="3034" y="491"/>
                    <a:pt x="3034" y="491"/>
                    <a:pt x="3034" y="491"/>
                  </a:cubicBezTo>
                  <a:cubicBezTo>
                    <a:pt x="3034" y="389"/>
                    <a:pt x="3114" y="321"/>
                    <a:pt x="3207" y="321"/>
                  </a:cubicBezTo>
                  <a:cubicBezTo>
                    <a:pt x="3309" y="321"/>
                    <a:pt x="3378" y="389"/>
                    <a:pt x="3378" y="491"/>
                  </a:cubicBezTo>
                  <a:cubicBezTo>
                    <a:pt x="3378" y="629"/>
                    <a:pt x="3378" y="629"/>
                    <a:pt x="3378" y="629"/>
                  </a:cubicBezTo>
                  <a:cubicBezTo>
                    <a:pt x="3722" y="629"/>
                    <a:pt x="3722" y="629"/>
                    <a:pt x="3722" y="629"/>
                  </a:cubicBezTo>
                  <a:cubicBezTo>
                    <a:pt x="3722" y="491"/>
                    <a:pt x="3722" y="491"/>
                    <a:pt x="3722" y="491"/>
                  </a:cubicBezTo>
                  <a:cubicBezTo>
                    <a:pt x="3722" y="195"/>
                    <a:pt x="3515" y="0"/>
                    <a:pt x="3207" y="0"/>
                  </a:cubicBezTo>
                  <a:cubicBezTo>
                    <a:pt x="2896" y="0"/>
                    <a:pt x="2692" y="204"/>
                    <a:pt x="2692" y="491"/>
                  </a:cubicBezTo>
                  <a:cubicBezTo>
                    <a:pt x="2692" y="593"/>
                    <a:pt x="2692" y="593"/>
                    <a:pt x="2692" y="593"/>
                  </a:cubicBezTo>
                  <a:cubicBezTo>
                    <a:pt x="2692" y="778"/>
                    <a:pt x="2797" y="913"/>
                    <a:pt x="2866" y="970"/>
                  </a:cubicBezTo>
                  <a:cubicBezTo>
                    <a:pt x="3273" y="1311"/>
                    <a:pt x="3273" y="1311"/>
                    <a:pt x="3273" y="1311"/>
                  </a:cubicBezTo>
                  <a:cubicBezTo>
                    <a:pt x="3351" y="1377"/>
                    <a:pt x="3378" y="1437"/>
                    <a:pt x="3378" y="1538"/>
                  </a:cubicBezTo>
                  <a:cubicBezTo>
                    <a:pt x="3378" y="1610"/>
                    <a:pt x="3378" y="1610"/>
                    <a:pt x="3378" y="1610"/>
                  </a:cubicBezTo>
                  <a:cubicBezTo>
                    <a:pt x="3378" y="1724"/>
                    <a:pt x="3309" y="1790"/>
                    <a:pt x="3207" y="1790"/>
                  </a:cubicBezTo>
                  <a:cubicBezTo>
                    <a:pt x="3114" y="1790"/>
                    <a:pt x="3034" y="1736"/>
                    <a:pt x="3034" y="1610"/>
                  </a:cubicBezTo>
                  <a:cubicBezTo>
                    <a:pt x="3034" y="1496"/>
                    <a:pt x="3034" y="1496"/>
                    <a:pt x="3034" y="1496"/>
                  </a:cubicBezTo>
                  <a:cubicBezTo>
                    <a:pt x="2692" y="1496"/>
                    <a:pt x="2692" y="1496"/>
                    <a:pt x="2692" y="1496"/>
                  </a:cubicBezTo>
                  <a:cubicBezTo>
                    <a:pt x="2692" y="1640"/>
                    <a:pt x="2692" y="1640"/>
                    <a:pt x="2692" y="1640"/>
                  </a:cubicBezTo>
                  <a:cubicBezTo>
                    <a:pt x="2692" y="1918"/>
                    <a:pt x="2920" y="2113"/>
                    <a:pt x="3207" y="2113"/>
                  </a:cubicBezTo>
                  <a:cubicBezTo>
                    <a:pt x="3491" y="2113"/>
                    <a:pt x="3722" y="1909"/>
                    <a:pt x="3722" y="1634"/>
                  </a:cubicBezTo>
                  <a:close/>
                  <a:moveTo>
                    <a:pt x="2393" y="1598"/>
                  </a:moveTo>
                  <a:cubicBezTo>
                    <a:pt x="2393" y="24"/>
                    <a:pt x="2393" y="24"/>
                    <a:pt x="2393" y="24"/>
                  </a:cubicBezTo>
                  <a:cubicBezTo>
                    <a:pt x="2052" y="24"/>
                    <a:pt x="2052" y="24"/>
                    <a:pt x="2052" y="24"/>
                  </a:cubicBezTo>
                  <a:cubicBezTo>
                    <a:pt x="2052" y="1610"/>
                    <a:pt x="2052" y="1610"/>
                    <a:pt x="2052" y="1610"/>
                  </a:cubicBezTo>
                  <a:cubicBezTo>
                    <a:pt x="2052" y="1724"/>
                    <a:pt x="1983" y="1790"/>
                    <a:pt x="1879" y="1790"/>
                  </a:cubicBezTo>
                  <a:cubicBezTo>
                    <a:pt x="1777" y="1790"/>
                    <a:pt x="1711" y="1724"/>
                    <a:pt x="1711" y="1610"/>
                  </a:cubicBezTo>
                  <a:cubicBezTo>
                    <a:pt x="1711" y="24"/>
                    <a:pt x="1711" y="24"/>
                    <a:pt x="1711" y="24"/>
                  </a:cubicBezTo>
                  <a:cubicBezTo>
                    <a:pt x="1370" y="24"/>
                    <a:pt x="1370" y="24"/>
                    <a:pt x="1370" y="24"/>
                  </a:cubicBezTo>
                  <a:cubicBezTo>
                    <a:pt x="1370" y="1610"/>
                    <a:pt x="1370" y="1610"/>
                    <a:pt x="1370" y="1610"/>
                  </a:cubicBezTo>
                  <a:cubicBezTo>
                    <a:pt x="1370" y="1939"/>
                    <a:pt x="1597" y="2113"/>
                    <a:pt x="1879" y="2113"/>
                  </a:cubicBezTo>
                  <a:cubicBezTo>
                    <a:pt x="2166" y="2113"/>
                    <a:pt x="2393" y="1939"/>
                    <a:pt x="2393" y="1598"/>
                  </a:cubicBezTo>
                  <a:close/>
                  <a:moveTo>
                    <a:pt x="682" y="1538"/>
                  </a:moveTo>
                  <a:cubicBezTo>
                    <a:pt x="682" y="1688"/>
                    <a:pt x="646" y="1772"/>
                    <a:pt x="499" y="1772"/>
                  </a:cubicBezTo>
                  <a:cubicBezTo>
                    <a:pt x="341" y="1772"/>
                    <a:pt x="341" y="1772"/>
                    <a:pt x="341" y="1772"/>
                  </a:cubicBezTo>
                  <a:cubicBezTo>
                    <a:pt x="341" y="1221"/>
                    <a:pt x="341" y="1221"/>
                    <a:pt x="341" y="1221"/>
                  </a:cubicBezTo>
                  <a:cubicBezTo>
                    <a:pt x="499" y="1221"/>
                    <a:pt x="499" y="1221"/>
                    <a:pt x="499" y="1221"/>
                  </a:cubicBezTo>
                  <a:cubicBezTo>
                    <a:pt x="646" y="1221"/>
                    <a:pt x="682" y="1299"/>
                    <a:pt x="682" y="1449"/>
                  </a:cubicBezTo>
                  <a:lnTo>
                    <a:pt x="682" y="1538"/>
                  </a:lnTo>
                  <a:close/>
                  <a:moveTo>
                    <a:pt x="682" y="674"/>
                  </a:moveTo>
                  <a:cubicBezTo>
                    <a:pt x="682" y="820"/>
                    <a:pt x="646" y="904"/>
                    <a:pt x="499" y="904"/>
                  </a:cubicBezTo>
                  <a:cubicBezTo>
                    <a:pt x="341" y="904"/>
                    <a:pt x="341" y="904"/>
                    <a:pt x="341" y="904"/>
                  </a:cubicBezTo>
                  <a:cubicBezTo>
                    <a:pt x="341" y="342"/>
                    <a:pt x="341" y="342"/>
                    <a:pt x="341" y="342"/>
                  </a:cubicBezTo>
                  <a:cubicBezTo>
                    <a:pt x="499" y="342"/>
                    <a:pt x="499" y="342"/>
                    <a:pt x="499" y="342"/>
                  </a:cubicBezTo>
                  <a:cubicBezTo>
                    <a:pt x="646" y="342"/>
                    <a:pt x="682" y="422"/>
                    <a:pt x="682" y="569"/>
                  </a:cubicBezTo>
                  <a:lnTo>
                    <a:pt x="682" y="674"/>
                  </a:lnTo>
                  <a:close/>
                  <a:moveTo>
                    <a:pt x="1023" y="1562"/>
                  </a:moveTo>
                  <a:cubicBezTo>
                    <a:pt x="1023" y="1425"/>
                    <a:pt x="1023" y="1425"/>
                    <a:pt x="1023" y="1425"/>
                  </a:cubicBezTo>
                  <a:cubicBezTo>
                    <a:pt x="1023" y="1233"/>
                    <a:pt x="969" y="1119"/>
                    <a:pt x="852" y="1060"/>
                  </a:cubicBezTo>
                  <a:cubicBezTo>
                    <a:pt x="969" y="994"/>
                    <a:pt x="1023" y="874"/>
                    <a:pt x="1023" y="695"/>
                  </a:cubicBezTo>
                  <a:cubicBezTo>
                    <a:pt x="1023" y="548"/>
                    <a:pt x="1023" y="548"/>
                    <a:pt x="1023" y="548"/>
                  </a:cubicBezTo>
                  <a:cubicBezTo>
                    <a:pt x="1023" y="216"/>
                    <a:pt x="852" y="24"/>
                    <a:pt x="52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089"/>
                    <a:pt x="0" y="2089"/>
                    <a:pt x="0" y="2089"/>
                  </a:cubicBezTo>
                  <a:cubicBezTo>
                    <a:pt x="520" y="2089"/>
                    <a:pt x="520" y="2089"/>
                    <a:pt x="520" y="2089"/>
                  </a:cubicBezTo>
                  <a:cubicBezTo>
                    <a:pt x="852" y="2089"/>
                    <a:pt x="1023" y="1897"/>
                    <a:pt x="1023" y="15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90" y="524276"/>
            <a:ext cx="5591944" cy="68817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60" y="473075"/>
            <a:ext cx="6315167" cy="74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718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</a:p>
        </p:txBody>
      </p:sp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[Typ tekst of klik op een icoon om een object in te voegen]</a:t>
            </a:r>
          </a:p>
        </p:txBody>
      </p:sp>
      <p:pic>
        <p:nvPicPr>
          <p:cNvPr id="7" name="Afbeelding 6"/>
          <p:cNvPicPr>
            <a:picLocks noSelect="1"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00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385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Select="1"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72050" cy="6858000"/>
          </a:xfrm>
          <a:prstGeom prst="rect">
            <a:avLst/>
          </a:prstGeom>
        </p:spPr>
      </p:pic>
      <p:sp>
        <p:nvSpPr>
          <p:cNvPr id="2" name="***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5458037" y="1323030"/>
            <a:ext cx="5796000" cy="10800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nl-NL" noProof="1"/>
              <a:t>[Welkom]</a:t>
            </a:r>
          </a:p>
        </p:txBody>
      </p:sp>
      <p:sp>
        <p:nvSpPr>
          <p:cNvPr id="9" name="***Text Placeholder 2"/>
          <p:cNvSpPr>
            <a:spLocks noGrp="1" noSelect="1"/>
          </p:cNvSpPr>
          <p:nvPr>
            <p:ph type="body" sz="quarter" idx="16"/>
          </p:nvPr>
        </p:nvSpPr>
        <p:spPr>
          <a:xfrm>
            <a:off x="5457600" y="2800800"/>
            <a:ext cx="5796000" cy="3456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967979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foto (L) en tekst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(L)"/>
          <p:cNvSpPr>
            <a:spLocks noGrp="1" noSelect="1"/>
          </p:cNvSpPr>
          <p:nvPr>
            <p:ph type="pic" sz="quarter" idx="15" hasCustomPrompt="1"/>
          </p:nvPr>
        </p:nvSpPr>
        <p:spPr>
          <a:xfrm>
            <a:off x="0" y="0"/>
            <a:ext cx="4971600" cy="6858000"/>
          </a:xfrm>
          <a:solidFill>
            <a:srgbClr val="BDE5FB"/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NL" dirty="0"/>
              <a:t>[Klik op de icoon om een foto in te voegen]</a:t>
            </a:r>
          </a:p>
        </p:txBody>
      </p:sp>
      <p:sp>
        <p:nvSpPr>
          <p:cNvPr id="8" name="***Titel 7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5457600" y="801061"/>
            <a:ext cx="5436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1"/>
              <a:t>[Titel]</a:t>
            </a:r>
            <a:endParaRPr lang="nl-NL" dirty="0"/>
          </a:p>
        </p:txBody>
      </p:sp>
      <p:sp>
        <p:nvSpPr>
          <p:cNvPr id="3" name="***Text Placeholder 2"/>
          <p:cNvSpPr>
            <a:spLocks noGrp="1" noSelect="1"/>
          </p:cNvSpPr>
          <p:nvPr>
            <p:ph type="body" sz="quarter" idx="16"/>
          </p:nvPr>
        </p:nvSpPr>
        <p:spPr>
          <a:xfrm>
            <a:off x="5457600" y="2012400"/>
            <a:ext cx="5796000" cy="423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42044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2 foto's (L) en tekst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onder"/>
          <p:cNvSpPr>
            <a:spLocks noGrp="1" noSelect="1"/>
          </p:cNvSpPr>
          <p:nvPr>
            <p:ph type="pic" sz="quarter" idx="17" hasCustomPrompt="1"/>
          </p:nvPr>
        </p:nvSpPr>
        <p:spPr>
          <a:xfrm>
            <a:off x="0" y="3600000"/>
            <a:ext cx="4971600" cy="3258000"/>
          </a:xfrm>
          <a:solidFill>
            <a:srgbClr val="BDE5FB"/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NL" dirty="0"/>
              <a:t>[Klik op de icoon om een foto in te voegen]</a:t>
            </a:r>
          </a:p>
        </p:txBody>
      </p:sp>
      <p:sp>
        <p:nvSpPr>
          <p:cNvPr id="12" name="Tijdelijke aanduiding voor afbeelding boven"/>
          <p:cNvSpPr>
            <a:spLocks noGrp="1" noSelect="1"/>
          </p:cNvSpPr>
          <p:nvPr>
            <p:ph type="pic" sz="quarter" idx="15" hasCustomPrompt="1"/>
          </p:nvPr>
        </p:nvSpPr>
        <p:spPr>
          <a:xfrm>
            <a:off x="0" y="0"/>
            <a:ext cx="4971600" cy="3312000"/>
          </a:xfrm>
          <a:solidFill>
            <a:srgbClr val="BDE5FB"/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NL" dirty="0"/>
              <a:t>[Klik op de icoon om een foto in te voegen]</a:t>
            </a:r>
          </a:p>
        </p:txBody>
      </p:sp>
      <p:sp>
        <p:nvSpPr>
          <p:cNvPr id="8" name="***Titel 7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5457600" y="801061"/>
            <a:ext cx="5436000" cy="1080000"/>
          </a:xfrm>
        </p:spPr>
        <p:txBody>
          <a:bodyPr/>
          <a:lstStyle/>
          <a:p>
            <a:r>
              <a:rPr lang="nl-NL" noProof="1"/>
              <a:t>[Titel]</a:t>
            </a:r>
            <a:endParaRPr lang="nl-NL" dirty="0"/>
          </a:p>
        </p:txBody>
      </p:sp>
      <p:sp>
        <p:nvSpPr>
          <p:cNvPr id="3" name="***Text Placeholder 2"/>
          <p:cNvSpPr>
            <a:spLocks noGrp="1" noSelect="1"/>
          </p:cNvSpPr>
          <p:nvPr>
            <p:ph type="body" sz="quarter" idx="16" hasCustomPrompt="1"/>
          </p:nvPr>
        </p:nvSpPr>
        <p:spPr>
          <a:xfrm>
            <a:off x="5457600" y="2012400"/>
            <a:ext cx="5796000" cy="42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[</a:t>
            </a:r>
            <a:r>
              <a:rPr lang="en-US" dirty="0" err="1"/>
              <a:t>Tekst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415101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Select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7" name="Tijdelijke aanduiding voor afbeelding onder"/>
          <p:cNvSpPr>
            <a:spLocks noGrp="1" noSelect="1"/>
          </p:cNvSpPr>
          <p:nvPr>
            <p:ph type="pic" sz="quarter" idx="15" hasCustomPrompt="1"/>
          </p:nvPr>
        </p:nvSpPr>
        <p:spPr>
          <a:xfrm>
            <a:off x="0" y="1674000"/>
            <a:ext cx="12193200" cy="5184000"/>
          </a:xfrm>
          <a:solidFill>
            <a:srgbClr val="BDE5FB"/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NL" dirty="0"/>
              <a:t>[Klik op de icoon om een foto in te voegen]</a:t>
            </a:r>
          </a:p>
        </p:txBody>
      </p:sp>
    </p:spTree>
    <p:extLst>
      <p:ext uri="{BB962C8B-B14F-4D97-AF65-F5344CB8AC3E}">
        <p14:creationId xmlns:p14="http://schemas.microsoft.com/office/powerpoint/2010/main" val="5644287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 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Select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5" name="Tijdelijke aanduiding voor afbeelding (R)"/>
          <p:cNvSpPr>
            <a:spLocks noGrp="1" noSelect="1"/>
          </p:cNvSpPr>
          <p:nvPr>
            <p:ph type="pic" sz="quarter" idx="16" hasCustomPrompt="1"/>
          </p:nvPr>
        </p:nvSpPr>
        <p:spPr>
          <a:xfrm>
            <a:off x="6249600" y="1674000"/>
            <a:ext cx="5940000" cy="5184000"/>
          </a:xfrm>
          <a:solidFill>
            <a:srgbClr val="BDE5FB"/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NL" dirty="0"/>
              <a:t>[Klik op de icoon om een foto in te voegen]</a:t>
            </a:r>
          </a:p>
        </p:txBody>
      </p:sp>
      <p:sp>
        <p:nvSpPr>
          <p:cNvPr id="7" name="Tijdelijke aanduiding voor afbeelding (L)"/>
          <p:cNvSpPr>
            <a:spLocks noGrp="1" noSelect="1"/>
          </p:cNvSpPr>
          <p:nvPr>
            <p:ph type="pic" sz="quarter" idx="15" hasCustomPrompt="1"/>
          </p:nvPr>
        </p:nvSpPr>
        <p:spPr>
          <a:xfrm>
            <a:off x="0" y="1674000"/>
            <a:ext cx="5940000" cy="5184000"/>
          </a:xfrm>
          <a:solidFill>
            <a:srgbClr val="BDE5FB"/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NL" dirty="0"/>
              <a:t>[Klik op de icoon om een foto in te voegen]</a:t>
            </a:r>
          </a:p>
        </p:txBody>
      </p:sp>
    </p:spTree>
    <p:extLst>
      <p:ext uri="{BB962C8B-B14F-4D97-AF65-F5344CB8AC3E}">
        <p14:creationId xmlns:p14="http://schemas.microsoft.com/office/powerpoint/2010/main" val="1085330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(groot)"/>
          <p:cNvSpPr>
            <a:spLocks noGrp="1" noSelect="1"/>
          </p:cNvSpPr>
          <p:nvPr>
            <p:ph type="pic" sz="quarter" idx="15" hasCustomPrompt="1"/>
          </p:nvPr>
        </p:nvSpPr>
        <p:spPr>
          <a:xfrm>
            <a:off x="0" y="0"/>
            <a:ext cx="12193200" cy="6858000"/>
          </a:xfrm>
          <a:solidFill>
            <a:srgbClr val="BDE5FB"/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NL" dirty="0"/>
              <a:t>[Klik op de icoon om een foto in te voegen]</a:t>
            </a:r>
          </a:p>
        </p:txBody>
      </p:sp>
    </p:spTree>
    <p:extLst>
      <p:ext uri="{BB962C8B-B14F-4D97-AF65-F5344CB8AC3E}">
        <p14:creationId xmlns:p14="http://schemas.microsoft.com/office/powerpoint/2010/main" val="1855131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Select="1"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972048" cy="6857997"/>
          </a:xfrm>
          <a:prstGeom prst="rect">
            <a:avLst/>
          </a:prstGeom>
        </p:spPr>
      </p:pic>
      <p:sp>
        <p:nvSpPr>
          <p:cNvPr id="2" name="***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5458037" y="1349664"/>
            <a:ext cx="5796000" cy="10800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nl-NL" noProof="1"/>
              <a:t>[Welkom]</a:t>
            </a:r>
          </a:p>
        </p:txBody>
      </p:sp>
      <p:sp>
        <p:nvSpPr>
          <p:cNvPr id="9" name="***Text Placeholder 2"/>
          <p:cNvSpPr>
            <a:spLocks noGrp="1" noSelect="1"/>
          </p:cNvSpPr>
          <p:nvPr>
            <p:ph type="body" sz="quarter" idx="16"/>
          </p:nvPr>
        </p:nvSpPr>
        <p:spPr>
          <a:xfrm>
            <a:off x="5457600" y="2800800"/>
            <a:ext cx="5796000" cy="3456000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765079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media 2"/>
          <p:cNvSpPr>
            <a:spLocks noGrp="1" noSelect="1"/>
          </p:cNvSpPr>
          <p:nvPr>
            <p:ph type="media" sz="quarter" idx="10"/>
          </p:nvPr>
        </p:nvSpPr>
        <p:spPr>
          <a:xfrm>
            <a:off x="633600" y="507600"/>
            <a:ext cx="10080000" cy="5724000"/>
          </a:xfrm>
          <a:solidFill>
            <a:srgbClr val="BDE5FB"/>
          </a:solidFill>
          <a:ln w="76200" cap="sq">
            <a:solidFill>
              <a:schemeClr val="tx1"/>
            </a:solidFill>
            <a:miter lim="800000"/>
          </a:ln>
        </p:spPr>
        <p:txBody>
          <a:bodyPr/>
          <a:lstStyle/>
          <a:p>
            <a:r>
              <a:rPr lang="nl-NL"/>
              <a:t>Klik op het pictogram als u media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663542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 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/>
          <p:cNvSpPr>
            <a:spLocks noGrp="1" noSelect="1"/>
          </p:cNvSpPr>
          <p:nvPr>
            <p:ph sz="quarter" idx="13" hasCustomPrompt="1"/>
          </p:nvPr>
        </p:nvSpPr>
        <p:spPr bwMode="gray">
          <a:xfrm>
            <a:off x="6645800" y="1746000"/>
            <a:ext cx="3852000" cy="4525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[Tekst]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11" name="Tijdelijke aanduiding voor inhoud 10"/>
          <p:cNvSpPr>
            <a:spLocks noGrp="1" noSelect="1"/>
          </p:cNvSpPr>
          <p:nvPr>
            <p:ph sz="quarter" idx="14" hasCustomPrompt="1"/>
          </p:nvPr>
        </p:nvSpPr>
        <p:spPr bwMode="gray">
          <a:xfrm>
            <a:off x="2440813" y="1746000"/>
            <a:ext cx="3852000" cy="4525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[Tekst]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2" name="Title 1"/>
          <p:cNvSpPr>
            <a:spLocks noGrp="1" noSelect="1"/>
          </p:cNvSpPr>
          <p:nvPr>
            <p:ph type="title" hasCustomPrompt="1"/>
          </p:nvPr>
        </p:nvSpPr>
        <p:spPr>
          <a:xfrm>
            <a:off x="2440813" y="801061"/>
            <a:ext cx="8028000" cy="82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[</a:t>
            </a:r>
            <a:r>
              <a:rPr lang="en-US" dirty="0" err="1"/>
              <a:t>Titel</a:t>
            </a:r>
            <a:r>
              <a:rPr lang="en-US" dirty="0"/>
              <a:t>]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47355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kader voor grafiek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</a:p>
        </p:txBody>
      </p:sp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 baseline="0"/>
            </a:lvl1pPr>
          </a:lstStyle>
          <a:p>
            <a:pPr lvl="0"/>
            <a:r>
              <a:rPr lang="nl-NL" noProof="1"/>
              <a:t>[Klik op de icoon om een grafiek of tabel in te voegen]</a:t>
            </a:r>
          </a:p>
        </p:txBody>
      </p:sp>
      <p:pic>
        <p:nvPicPr>
          <p:cNvPr id="7" name="Afbeelding 6"/>
          <p:cNvPicPr>
            <a:picLocks noSelect="1"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00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832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2948005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 m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5072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 noSelect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nl-NL" noProof="1"/>
          </a:p>
        </p:txBody>
      </p:sp>
      <p:sp>
        <p:nvSpPr>
          <p:cNvPr id="3" name="Tijdelijke aanduiding voor voettekst 2"/>
          <p:cNvSpPr>
            <a:spLocks noGrp="1" noSelect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nl-NL" noProof="1"/>
          </a:p>
        </p:txBody>
      </p:sp>
      <p:sp>
        <p:nvSpPr>
          <p:cNvPr id="4" name="Tijdelijke aanduiding voor dianummer 3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dirty="0" smtClean="0"/>
              <a:pPr/>
              <a:t>‹nr.›</a:t>
            </a:fld>
            <a:endParaRPr lang="nl-NL" noProof="1"/>
          </a:p>
        </p:txBody>
      </p:sp>
    </p:spTree>
    <p:extLst>
      <p:ext uri="{BB962C8B-B14F-4D97-AF65-F5344CB8AC3E}">
        <p14:creationId xmlns:p14="http://schemas.microsoft.com/office/powerpoint/2010/main" val="2420243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foto (L) en tekst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(L)"/>
          <p:cNvSpPr>
            <a:spLocks noGrp="1" noSelect="1"/>
          </p:cNvSpPr>
          <p:nvPr>
            <p:ph type="pic" sz="quarter" idx="15" hasCustomPrompt="1"/>
          </p:nvPr>
        </p:nvSpPr>
        <p:spPr>
          <a:xfrm>
            <a:off x="0" y="0"/>
            <a:ext cx="4971600" cy="6858000"/>
          </a:xfrm>
          <a:solidFill>
            <a:srgbClr val="BDE5FB"/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NL" dirty="0"/>
              <a:t>[Klik op de icoon om een foto in te voegen]</a:t>
            </a:r>
          </a:p>
        </p:txBody>
      </p:sp>
      <p:sp>
        <p:nvSpPr>
          <p:cNvPr id="8" name="***Titel 7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5457600" y="801061"/>
            <a:ext cx="5436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1"/>
              <a:t>[Titel]</a:t>
            </a:r>
            <a:endParaRPr lang="nl-NL" dirty="0"/>
          </a:p>
        </p:txBody>
      </p:sp>
      <p:sp>
        <p:nvSpPr>
          <p:cNvPr id="3" name="***Text Placeholder 2"/>
          <p:cNvSpPr>
            <a:spLocks noGrp="1" noSelect="1"/>
          </p:cNvSpPr>
          <p:nvPr>
            <p:ph type="body" sz="quarter" idx="16"/>
          </p:nvPr>
        </p:nvSpPr>
        <p:spPr>
          <a:xfrm>
            <a:off x="5457600" y="2012400"/>
            <a:ext cx="5796000" cy="4230000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0987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2 foto's (L) en tekst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onder"/>
          <p:cNvSpPr>
            <a:spLocks noGrp="1" noSelect="1"/>
          </p:cNvSpPr>
          <p:nvPr>
            <p:ph type="pic" sz="quarter" idx="17" hasCustomPrompt="1"/>
          </p:nvPr>
        </p:nvSpPr>
        <p:spPr>
          <a:xfrm>
            <a:off x="0" y="3600000"/>
            <a:ext cx="4971600" cy="3258000"/>
          </a:xfrm>
          <a:solidFill>
            <a:srgbClr val="BDE5FB"/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NL" dirty="0"/>
              <a:t>[Klik op de icoon om een foto in te voegen]</a:t>
            </a:r>
          </a:p>
        </p:txBody>
      </p:sp>
      <p:sp>
        <p:nvSpPr>
          <p:cNvPr id="12" name="Tijdelijke aanduiding voor afbeelding boven"/>
          <p:cNvSpPr>
            <a:spLocks noGrp="1" noSelect="1"/>
          </p:cNvSpPr>
          <p:nvPr>
            <p:ph type="pic" sz="quarter" idx="15" hasCustomPrompt="1"/>
          </p:nvPr>
        </p:nvSpPr>
        <p:spPr>
          <a:xfrm>
            <a:off x="0" y="0"/>
            <a:ext cx="4971600" cy="3312000"/>
          </a:xfrm>
          <a:solidFill>
            <a:srgbClr val="BDE5FB"/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NL" dirty="0"/>
              <a:t>[Klik op de icoon om een foto in te voegen]</a:t>
            </a:r>
          </a:p>
        </p:txBody>
      </p:sp>
      <p:sp>
        <p:nvSpPr>
          <p:cNvPr id="8" name="***Titel 7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5457600" y="801061"/>
            <a:ext cx="5436000" cy="1080000"/>
          </a:xfrm>
        </p:spPr>
        <p:txBody>
          <a:bodyPr/>
          <a:lstStyle/>
          <a:p>
            <a:r>
              <a:rPr lang="nl-NL" noProof="1"/>
              <a:t>[Titel]</a:t>
            </a:r>
            <a:endParaRPr lang="nl-NL" dirty="0"/>
          </a:p>
        </p:txBody>
      </p:sp>
      <p:sp>
        <p:nvSpPr>
          <p:cNvPr id="3" name="***Text Placeholder 2"/>
          <p:cNvSpPr>
            <a:spLocks noGrp="1" noSelect="1"/>
          </p:cNvSpPr>
          <p:nvPr>
            <p:ph type="body" sz="quarter" idx="16" hasCustomPrompt="1"/>
          </p:nvPr>
        </p:nvSpPr>
        <p:spPr>
          <a:xfrm>
            <a:off x="5457600" y="2012400"/>
            <a:ext cx="5796000" cy="42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[</a:t>
            </a:r>
            <a:r>
              <a:rPr lang="en-US" dirty="0" err="1"/>
              <a:t>Tekst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609102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Select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7" name="Tijdelijke aanduiding voor afbeelding onder"/>
          <p:cNvSpPr>
            <a:spLocks noGrp="1" noSelect="1"/>
          </p:cNvSpPr>
          <p:nvPr>
            <p:ph type="pic" sz="quarter" idx="15" hasCustomPrompt="1"/>
          </p:nvPr>
        </p:nvSpPr>
        <p:spPr>
          <a:xfrm>
            <a:off x="0" y="1674000"/>
            <a:ext cx="12193200" cy="5184000"/>
          </a:xfrm>
          <a:solidFill>
            <a:srgbClr val="BDE5FB"/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NL" dirty="0"/>
              <a:t>[Klik op de icoon om een foto in te voegen]</a:t>
            </a:r>
          </a:p>
        </p:txBody>
      </p:sp>
    </p:spTree>
    <p:extLst>
      <p:ext uri="{BB962C8B-B14F-4D97-AF65-F5344CB8AC3E}">
        <p14:creationId xmlns:p14="http://schemas.microsoft.com/office/powerpoint/2010/main" val="2723174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 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Select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5" name="Tijdelijke aanduiding voor afbeelding (R)"/>
          <p:cNvSpPr>
            <a:spLocks noGrp="1" noSelect="1"/>
          </p:cNvSpPr>
          <p:nvPr>
            <p:ph type="pic" sz="quarter" idx="16" hasCustomPrompt="1"/>
          </p:nvPr>
        </p:nvSpPr>
        <p:spPr>
          <a:xfrm>
            <a:off x="6249600" y="1674000"/>
            <a:ext cx="5940000" cy="5184000"/>
          </a:xfrm>
          <a:solidFill>
            <a:srgbClr val="BDE5FB"/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NL" dirty="0"/>
              <a:t>[Klik op de icoon om een foto in te voegen]</a:t>
            </a:r>
          </a:p>
        </p:txBody>
      </p:sp>
      <p:sp>
        <p:nvSpPr>
          <p:cNvPr id="7" name="Tijdelijke aanduiding voor afbeelding (L)"/>
          <p:cNvSpPr>
            <a:spLocks noGrp="1" noSelect="1"/>
          </p:cNvSpPr>
          <p:nvPr>
            <p:ph type="pic" sz="quarter" idx="15" hasCustomPrompt="1"/>
          </p:nvPr>
        </p:nvSpPr>
        <p:spPr>
          <a:xfrm>
            <a:off x="0" y="1674000"/>
            <a:ext cx="5940000" cy="5184000"/>
          </a:xfrm>
          <a:solidFill>
            <a:srgbClr val="BDE5FB"/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NL" dirty="0"/>
              <a:t>[Klik op de icoon om een foto in te voegen]</a:t>
            </a:r>
          </a:p>
        </p:txBody>
      </p:sp>
    </p:spTree>
    <p:extLst>
      <p:ext uri="{BB962C8B-B14F-4D97-AF65-F5344CB8AC3E}">
        <p14:creationId xmlns:p14="http://schemas.microsoft.com/office/powerpoint/2010/main" val="1892755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(groot)"/>
          <p:cNvSpPr>
            <a:spLocks noGrp="1" noSelect="1"/>
          </p:cNvSpPr>
          <p:nvPr>
            <p:ph type="pic" sz="quarter" idx="15" hasCustomPrompt="1"/>
          </p:nvPr>
        </p:nvSpPr>
        <p:spPr>
          <a:xfrm>
            <a:off x="0" y="0"/>
            <a:ext cx="12193200" cy="6858000"/>
          </a:xfrm>
          <a:solidFill>
            <a:srgbClr val="BDE5FB"/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NL" dirty="0"/>
              <a:t>[Klik op de icoon om een foto in te voegen]</a:t>
            </a:r>
          </a:p>
        </p:txBody>
      </p:sp>
    </p:spTree>
    <p:extLst>
      <p:ext uri="{BB962C8B-B14F-4D97-AF65-F5344CB8AC3E}">
        <p14:creationId xmlns:p14="http://schemas.microsoft.com/office/powerpoint/2010/main" val="983242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media 2"/>
          <p:cNvSpPr>
            <a:spLocks noGrp="1" noSelect="1"/>
          </p:cNvSpPr>
          <p:nvPr>
            <p:ph type="media" sz="quarter" idx="10"/>
          </p:nvPr>
        </p:nvSpPr>
        <p:spPr>
          <a:xfrm>
            <a:off x="633600" y="507600"/>
            <a:ext cx="10080000" cy="5724000"/>
          </a:xfrm>
          <a:solidFill>
            <a:srgbClr val="BDE5FB"/>
          </a:solidFill>
          <a:ln w="76200" cap="sq">
            <a:solidFill>
              <a:schemeClr val="tx1"/>
            </a:solidFill>
            <a:miter lim="800000"/>
          </a:ln>
        </p:spPr>
        <p:txBody>
          <a:bodyPr/>
          <a:lstStyle/>
          <a:p>
            <a:r>
              <a:rPr lang="nl-NL"/>
              <a:t>Klik op het pictogram als u media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60099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 noSelect="1"/>
          </p:cNvSpPr>
          <p:nvPr>
            <p:ph type="title"/>
          </p:nvPr>
        </p:nvSpPr>
        <p:spPr bwMode="gray">
          <a:xfrm>
            <a:off x="2440813" y="801061"/>
            <a:ext cx="8028000" cy="82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noProof="1"/>
              <a:t>Klik om de stijl te bewerken</a:t>
            </a:r>
          </a:p>
        </p:txBody>
      </p:sp>
      <p:sp>
        <p:nvSpPr>
          <p:cNvPr id="3" name="Tijdelijke aanduiding voor tekst 2 (JU-Free)"/>
          <p:cNvSpPr>
            <a:spLocks noGrp="1"/>
          </p:cNvSpPr>
          <p:nvPr>
            <p:ph type="body" idx="1"/>
          </p:nvPr>
        </p:nvSpPr>
        <p:spPr bwMode="gray">
          <a:xfrm>
            <a:off x="2440813" y="1747209"/>
            <a:ext cx="8820000" cy="45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1"/>
              <a:t>JU-LEVEL1=Opsomming 1e niveau</a:t>
            </a:r>
          </a:p>
          <a:p>
            <a:pPr lvl="1"/>
            <a:r>
              <a:rPr lang="nl-NL" noProof="1"/>
              <a:t>JU-LEVEL2=Opsomming 2e niveau</a:t>
            </a:r>
          </a:p>
          <a:p>
            <a:pPr lvl="2"/>
            <a:r>
              <a:rPr lang="nl-NL" noProof="1"/>
              <a:t>JU-LEVEL3=Opsomming 3e niveau</a:t>
            </a:r>
          </a:p>
          <a:p>
            <a:pPr lvl="3"/>
            <a:r>
              <a:rPr lang="nl-NL" noProof="1"/>
              <a:t>JU-LEVEL4=Kop</a:t>
            </a:r>
          </a:p>
          <a:p>
            <a:pPr lvl="4"/>
            <a:r>
              <a:rPr lang="nl-NL" noProof="1"/>
              <a:t>JU-LEVEL5=Basistekst</a:t>
            </a:r>
          </a:p>
          <a:p>
            <a:pPr lvl="5"/>
            <a:r>
              <a:rPr lang="nl-NL" noProof="1"/>
              <a:t>JU-LEVEL6=Inspring 1e niveau</a:t>
            </a:r>
          </a:p>
          <a:p>
            <a:pPr lvl="6"/>
            <a:r>
              <a:rPr lang="nl-NL" noProof="1"/>
              <a:t>JU-LEVEL7=Inspring 2e niveau</a:t>
            </a:r>
          </a:p>
          <a:p>
            <a:pPr lvl="7"/>
            <a:r>
              <a:rPr lang="nl-NL" noProof="1"/>
              <a:t>JU-LEVEL8=Inspring 3e niveau</a:t>
            </a:r>
          </a:p>
          <a:p>
            <a:pPr lvl="8"/>
            <a:r>
              <a:rPr lang="nl-NL" noProof="1"/>
              <a:t>JU-LEVEL9=Basistekst klein</a:t>
            </a:r>
          </a:p>
        </p:txBody>
      </p:sp>
      <p:sp>
        <p:nvSpPr>
          <p:cNvPr id="4" name="Tijdelijke aanduiding voor datum 3"/>
          <p:cNvSpPr>
            <a:spLocks noGrp="1" noSelect="1"/>
          </p:cNvSpPr>
          <p:nvPr>
            <p:ph type="dt" sz="half" idx="2"/>
          </p:nvPr>
        </p:nvSpPr>
        <p:spPr bwMode="gray">
          <a:xfrm>
            <a:off x="624000" y="6543444"/>
            <a:ext cx="2844800" cy="21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nl-NL" noProof="1"/>
          </a:p>
        </p:txBody>
      </p:sp>
      <p:sp>
        <p:nvSpPr>
          <p:cNvPr id="5" name="Tijdelijke aanduiding voor voettekst 4"/>
          <p:cNvSpPr>
            <a:spLocks noGrp="1" noSelect="1"/>
          </p:cNvSpPr>
          <p:nvPr>
            <p:ph type="ftr" sz="quarter" idx="3"/>
          </p:nvPr>
        </p:nvSpPr>
        <p:spPr bwMode="gray">
          <a:xfrm>
            <a:off x="4193955" y="6543444"/>
            <a:ext cx="3860800" cy="21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nl-NL" noProof="1"/>
          </a:p>
        </p:txBody>
      </p:sp>
      <p:sp>
        <p:nvSpPr>
          <p:cNvPr id="6" name="Tijdelijke aanduiding voor dianummer 5"/>
          <p:cNvSpPr>
            <a:spLocks noGrp="1" noSelect="1"/>
          </p:cNvSpPr>
          <p:nvPr>
            <p:ph type="sldNum" sz="quarter" idx="4"/>
          </p:nvPr>
        </p:nvSpPr>
        <p:spPr bwMode="gray">
          <a:xfrm>
            <a:off x="8765955" y="6543444"/>
            <a:ext cx="2844800" cy="21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grpSp>
        <p:nvGrpSpPr>
          <p:cNvPr id="8" name="Groep 7"/>
          <p:cNvGrpSpPr>
            <a:grpSpLocks noSelect="1"/>
          </p:cNvGrpSpPr>
          <p:nvPr/>
        </p:nvGrpSpPr>
        <p:grpSpPr>
          <a:xfrm>
            <a:off x="10872788" y="473075"/>
            <a:ext cx="608400" cy="536400"/>
            <a:chOff x="10872788" y="473075"/>
            <a:chExt cx="906463" cy="777875"/>
          </a:xfrm>
        </p:grpSpPr>
        <p:sp>
          <p:nvSpPr>
            <p:cNvPr id="10" name="Freeform 5"/>
            <p:cNvSpPr>
              <a:spLocks noSelect="1"/>
            </p:cNvSpPr>
            <p:nvPr userDrawn="1"/>
          </p:nvSpPr>
          <p:spPr bwMode="auto">
            <a:xfrm>
              <a:off x="10872788" y="473075"/>
              <a:ext cx="387350" cy="777875"/>
            </a:xfrm>
            <a:custGeom>
              <a:avLst/>
              <a:gdLst>
                <a:gd name="T0" fmla="*/ 244 w 244"/>
                <a:gd name="T1" fmla="*/ 204 h 490"/>
                <a:gd name="T2" fmla="*/ 163 w 244"/>
                <a:gd name="T3" fmla="*/ 204 h 490"/>
                <a:gd name="T4" fmla="*/ 163 w 244"/>
                <a:gd name="T5" fmla="*/ 0 h 490"/>
                <a:gd name="T6" fmla="*/ 244 w 244"/>
                <a:gd name="T7" fmla="*/ 0 h 490"/>
                <a:gd name="T8" fmla="*/ 244 w 244"/>
                <a:gd name="T9" fmla="*/ 204 h 490"/>
                <a:gd name="T10" fmla="*/ 163 w 244"/>
                <a:gd name="T11" fmla="*/ 490 h 490"/>
                <a:gd name="T12" fmla="*/ 244 w 244"/>
                <a:gd name="T13" fmla="*/ 490 h 490"/>
                <a:gd name="T14" fmla="*/ 244 w 244"/>
                <a:gd name="T15" fmla="*/ 286 h 490"/>
                <a:gd name="T16" fmla="*/ 163 w 244"/>
                <a:gd name="T17" fmla="*/ 286 h 490"/>
                <a:gd name="T18" fmla="*/ 163 w 244"/>
                <a:gd name="T19" fmla="*/ 490 h 490"/>
                <a:gd name="T20" fmla="*/ 81 w 244"/>
                <a:gd name="T21" fmla="*/ 0 h 490"/>
                <a:gd name="T22" fmla="*/ 0 w 244"/>
                <a:gd name="T23" fmla="*/ 0 h 490"/>
                <a:gd name="T24" fmla="*/ 0 w 244"/>
                <a:gd name="T25" fmla="*/ 490 h 490"/>
                <a:gd name="T26" fmla="*/ 81 w 244"/>
                <a:gd name="T27" fmla="*/ 490 h 490"/>
                <a:gd name="T28" fmla="*/ 81 w 244"/>
                <a:gd name="T29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4" h="490">
                  <a:moveTo>
                    <a:pt x="244" y="204"/>
                  </a:moveTo>
                  <a:lnTo>
                    <a:pt x="163" y="204"/>
                  </a:lnTo>
                  <a:lnTo>
                    <a:pt x="163" y="0"/>
                  </a:lnTo>
                  <a:lnTo>
                    <a:pt x="244" y="0"/>
                  </a:lnTo>
                  <a:lnTo>
                    <a:pt x="244" y="204"/>
                  </a:lnTo>
                  <a:close/>
                  <a:moveTo>
                    <a:pt x="163" y="490"/>
                  </a:moveTo>
                  <a:lnTo>
                    <a:pt x="244" y="490"/>
                  </a:lnTo>
                  <a:lnTo>
                    <a:pt x="244" y="286"/>
                  </a:lnTo>
                  <a:lnTo>
                    <a:pt x="163" y="286"/>
                  </a:lnTo>
                  <a:lnTo>
                    <a:pt x="163" y="490"/>
                  </a:lnTo>
                  <a:close/>
                  <a:moveTo>
                    <a:pt x="81" y="0"/>
                  </a:moveTo>
                  <a:lnTo>
                    <a:pt x="0" y="0"/>
                  </a:lnTo>
                  <a:lnTo>
                    <a:pt x="0" y="490"/>
                  </a:lnTo>
                  <a:lnTo>
                    <a:pt x="81" y="49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96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" name="Freeform 6"/>
            <p:cNvSpPr>
              <a:spLocks noSelect="1"/>
            </p:cNvSpPr>
            <p:nvPr userDrawn="1"/>
          </p:nvSpPr>
          <p:spPr bwMode="auto">
            <a:xfrm>
              <a:off x="11390313" y="473075"/>
              <a:ext cx="388938" cy="584200"/>
            </a:xfrm>
            <a:custGeom>
              <a:avLst/>
              <a:gdLst>
                <a:gd name="T0" fmla="*/ 1225 w 1225"/>
                <a:gd name="T1" fmla="*/ 1224 h 1837"/>
                <a:gd name="T2" fmla="*/ 1225 w 1225"/>
                <a:gd name="T3" fmla="*/ 0 h 1837"/>
                <a:gd name="T4" fmla="*/ 816 w 1225"/>
                <a:gd name="T5" fmla="*/ 0 h 1837"/>
                <a:gd name="T6" fmla="*/ 816 w 1225"/>
                <a:gd name="T7" fmla="*/ 1224 h 1837"/>
                <a:gd name="T8" fmla="*/ 612 w 1225"/>
                <a:gd name="T9" fmla="*/ 1428 h 1837"/>
                <a:gd name="T10" fmla="*/ 408 w 1225"/>
                <a:gd name="T11" fmla="*/ 1224 h 1837"/>
                <a:gd name="T12" fmla="*/ 408 w 1225"/>
                <a:gd name="T13" fmla="*/ 0 h 1837"/>
                <a:gd name="T14" fmla="*/ 0 w 1225"/>
                <a:gd name="T15" fmla="*/ 0 h 1837"/>
                <a:gd name="T16" fmla="*/ 0 w 1225"/>
                <a:gd name="T17" fmla="*/ 1224 h 1837"/>
                <a:gd name="T18" fmla="*/ 612 w 1225"/>
                <a:gd name="T19" fmla="*/ 1837 h 1837"/>
                <a:gd name="T20" fmla="*/ 1225 w 1225"/>
                <a:gd name="T21" fmla="*/ 1224 h 1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5" h="1837">
                  <a:moveTo>
                    <a:pt x="1225" y="1224"/>
                  </a:moveTo>
                  <a:cubicBezTo>
                    <a:pt x="1225" y="0"/>
                    <a:pt x="1225" y="0"/>
                    <a:pt x="1225" y="0"/>
                  </a:cubicBezTo>
                  <a:cubicBezTo>
                    <a:pt x="816" y="0"/>
                    <a:pt x="816" y="0"/>
                    <a:pt x="816" y="0"/>
                  </a:cubicBezTo>
                  <a:cubicBezTo>
                    <a:pt x="816" y="1224"/>
                    <a:pt x="816" y="1224"/>
                    <a:pt x="816" y="1224"/>
                  </a:cubicBezTo>
                  <a:cubicBezTo>
                    <a:pt x="816" y="1337"/>
                    <a:pt x="725" y="1428"/>
                    <a:pt x="612" y="1428"/>
                  </a:cubicBezTo>
                  <a:cubicBezTo>
                    <a:pt x="500" y="1428"/>
                    <a:pt x="408" y="1337"/>
                    <a:pt x="408" y="1224"/>
                  </a:cubicBezTo>
                  <a:cubicBezTo>
                    <a:pt x="408" y="0"/>
                    <a:pt x="408" y="0"/>
                    <a:pt x="40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24"/>
                    <a:pt x="0" y="1224"/>
                    <a:pt x="0" y="1224"/>
                  </a:cubicBezTo>
                  <a:cubicBezTo>
                    <a:pt x="0" y="1563"/>
                    <a:pt x="273" y="1837"/>
                    <a:pt x="612" y="1837"/>
                  </a:cubicBezTo>
                  <a:cubicBezTo>
                    <a:pt x="951" y="1837"/>
                    <a:pt x="1225" y="1563"/>
                    <a:pt x="1225" y="1224"/>
                  </a:cubicBezTo>
                  <a:close/>
                </a:path>
              </a:pathLst>
            </a:custGeom>
            <a:solidFill>
              <a:srgbClr val="E4351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7" r:id="rId2"/>
    <p:sldLayoutId id="2147483716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11" r:id="rId10"/>
    <p:sldLayoutId id="2147483720" r:id="rId11"/>
    <p:sldLayoutId id="2147483713" r:id="rId12"/>
    <p:sldLayoutId id="2147483718" r:id="rId13"/>
    <p:sldLayoutId id="2147483714" r:id="rId14"/>
    <p:sldLayoutId id="2147483727" r:id="rId15"/>
    <p:sldLayoutId id="2147483728" r:id="rId16"/>
    <p:sldLayoutId id="2147483747" r:id="rId17"/>
    <p:sldLayoutId id="2147483748" r:id="rId18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10000"/>
        </a:lnSpc>
        <a:spcBef>
          <a:spcPts val="0"/>
        </a:spcBef>
        <a:buSzPct val="110000"/>
        <a:buFont typeface="Arial" pitchFamily="34" charset="0"/>
        <a:buChar char="•"/>
        <a:defRPr sz="2600" b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4400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04000" indent="-144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SzPct val="110000"/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0000"/>
        </a:lnSpc>
        <a:spcBef>
          <a:spcPts val="0"/>
        </a:spcBef>
        <a:buSzPct val="110000"/>
        <a:buFont typeface="Arial" pitchFamily="34" charset="0"/>
        <a:buNone/>
        <a:defRPr sz="2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0000"/>
        </a:lnSpc>
        <a:spcBef>
          <a:spcPts val="0"/>
        </a:spcBef>
        <a:buSzPct val="110000"/>
        <a:buFont typeface="Arial" pitchFamily="34" charset="0"/>
        <a:buNone/>
        <a:defRPr sz="26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70000" indent="0" algn="l" defTabSz="914400" rtl="0" eaLnBrk="1" latinLnBrk="0" hangingPunct="1">
        <a:lnSpc>
          <a:spcPct val="110000"/>
        </a:lnSpc>
        <a:spcBef>
          <a:spcPts val="0"/>
        </a:spcBef>
        <a:buSzPct val="110000"/>
        <a:buFont typeface="Arial" pitchFamily="34" charset="0"/>
        <a:buNone/>
        <a:defRPr sz="2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540000" indent="0" algn="l" defTabSz="914400" rtl="0" eaLnBrk="1" latinLnBrk="0" hangingPunct="1">
        <a:lnSpc>
          <a:spcPct val="110000"/>
        </a:lnSpc>
        <a:spcBef>
          <a:spcPts val="0"/>
        </a:spcBef>
        <a:buSzPct val="110000"/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810000" indent="0" algn="l" defTabSz="914400" rtl="0" eaLnBrk="1" latinLnBrk="0" hangingPunct="1">
        <a:lnSpc>
          <a:spcPct val="110000"/>
        </a:lnSpc>
        <a:spcBef>
          <a:spcPts val="0"/>
        </a:spcBef>
        <a:buSzPct val="110000"/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10000"/>
        </a:lnSpc>
        <a:spcBef>
          <a:spcPts val="0"/>
        </a:spcBef>
        <a:buSzPct val="110000"/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 noSelect="1"/>
          </p:cNvSpPr>
          <p:nvPr>
            <p:ph type="title"/>
          </p:nvPr>
        </p:nvSpPr>
        <p:spPr bwMode="gray">
          <a:xfrm>
            <a:off x="2440813" y="801061"/>
            <a:ext cx="8028000" cy="82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noProof="1"/>
              <a:t>Klik om de stijl te bewerken</a:t>
            </a:r>
          </a:p>
        </p:txBody>
      </p:sp>
      <p:sp>
        <p:nvSpPr>
          <p:cNvPr id="3" name="Tijdelijke aanduiding voor tekst 2 (JU-Free)"/>
          <p:cNvSpPr>
            <a:spLocks noGrp="1"/>
          </p:cNvSpPr>
          <p:nvPr>
            <p:ph type="body" idx="1"/>
          </p:nvPr>
        </p:nvSpPr>
        <p:spPr bwMode="gray">
          <a:xfrm>
            <a:off x="2440813" y="1747209"/>
            <a:ext cx="8820000" cy="45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1"/>
              <a:t>JU-LEVEL1=Opsomming 1e niveau</a:t>
            </a:r>
          </a:p>
          <a:p>
            <a:pPr lvl="1"/>
            <a:r>
              <a:rPr lang="nl-NL" noProof="1"/>
              <a:t>JU-LEVEL2=Opsomming 2e niveau</a:t>
            </a:r>
          </a:p>
          <a:p>
            <a:pPr lvl="2"/>
            <a:r>
              <a:rPr lang="nl-NL" noProof="1"/>
              <a:t>JU-LEVEL3=Opsomming 3e niveau</a:t>
            </a:r>
          </a:p>
          <a:p>
            <a:pPr lvl="3"/>
            <a:r>
              <a:rPr lang="nl-NL" noProof="1"/>
              <a:t>JU-LEVEL4=Kop</a:t>
            </a:r>
          </a:p>
          <a:p>
            <a:pPr lvl="4"/>
            <a:r>
              <a:rPr lang="nl-NL" noProof="1"/>
              <a:t>JU-LEVEL5=Basistekst</a:t>
            </a:r>
          </a:p>
          <a:p>
            <a:pPr lvl="5"/>
            <a:r>
              <a:rPr lang="nl-NL" noProof="1"/>
              <a:t>JU-LEVEL6=Inspring 1e niveau</a:t>
            </a:r>
          </a:p>
          <a:p>
            <a:pPr lvl="6"/>
            <a:r>
              <a:rPr lang="nl-NL" noProof="1"/>
              <a:t>JU-LEVEL7=Inspring 2e niveau</a:t>
            </a:r>
          </a:p>
          <a:p>
            <a:pPr lvl="7"/>
            <a:r>
              <a:rPr lang="nl-NL" noProof="1"/>
              <a:t>JU-LEVEL8=Inspring 3e niveau</a:t>
            </a:r>
          </a:p>
          <a:p>
            <a:pPr lvl="8"/>
            <a:r>
              <a:rPr lang="nl-NL" noProof="1"/>
              <a:t>JU-LEVEL9=Basistekst klein</a:t>
            </a:r>
          </a:p>
        </p:txBody>
      </p:sp>
      <p:sp>
        <p:nvSpPr>
          <p:cNvPr id="4" name="Tijdelijke aanduiding voor datum 3"/>
          <p:cNvSpPr>
            <a:spLocks noGrp="1" noSelect="1"/>
          </p:cNvSpPr>
          <p:nvPr>
            <p:ph type="dt" sz="half" idx="2"/>
          </p:nvPr>
        </p:nvSpPr>
        <p:spPr bwMode="gray">
          <a:xfrm>
            <a:off x="624000" y="6543444"/>
            <a:ext cx="2844800" cy="21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nl-NL" noProof="1"/>
          </a:p>
        </p:txBody>
      </p:sp>
      <p:sp>
        <p:nvSpPr>
          <p:cNvPr id="5" name="Tijdelijke aanduiding voor voettekst 4"/>
          <p:cNvSpPr>
            <a:spLocks noGrp="1" noSelect="1"/>
          </p:cNvSpPr>
          <p:nvPr>
            <p:ph type="ftr" sz="quarter" idx="3"/>
          </p:nvPr>
        </p:nvSpPr>
        <p:spPr bwMode="gray">
          <a:xfrm>
            <a:off x="4193955" y="6543444"/>
            <a:ext cx="3860800" cy="21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nl-NL" noProof="1"/>
          </a:p>
        </p:txBody>
      </p:sp>
      <p:sp>
        <p:nvSpPr>
          <p:cNvPr id="6" name="Tijdelijke aanduiding voor dianummer 5"/>
          <p:cNvSpPr>
            <a:spLocks noGrp="1" noSelect="1"/>
          </p:cNvSpPr>
          <p:nvPr>
            <p:ph type="sldNum" sz="quarter" idx="4"/>
          </p:nvPr>
        </p:nvSpPr>
        <p:spPr bwMode="gray">
          <a:xfrm>
            <a:off x="8765955" y="6543444"/>
            <a:ext cx="2844800" cy="21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grpSp>
        <p:nvGrpSpPr>
          <p:cNvPr id="8" name="Groep 7"/>
          <p:cNvGrpSpPr>
            <a:grpSpLocks noSelect="1"/>
          </p:cNvGrpSpPr>
          <p:nvPr userDrawn="1"/>
        </p:nvGrpSpPr>
        <p:grpSpPr>
          <a:xfrm>
            <a:off x="10872788" y="473075"/>
            <a:ext cx="608400" cy="536400"/>
            <a:chOff x="10872788" y="473075"/>
            <a:chExt cx="906463" cy="777875"/>
          </a:xfrm>
        </p:grpSpPr>
        <p:sp>
          <p:nvSpPr>
            <p:cNvPr id="10" name="Freeform 5"/>
            <p:cNvSpPr>
              <a:spLocks noSelect="1"/>
            </p:cNvSpPr>
            <p:nvPr userDrawn="1"/>
          </p:nvSpPr>
          <p:spPr bwMode="auto">
            <a:xfrm>
              <a:off x="10872788" y="473075"/>
              <a:ext cx="387350" cy="777875"/>
            </a:xfrm>
            <a:custGeom>
              <a:avLst/>
              <a:gdLst>
                <a:gd name="T0" fmla="*/ 244 w 244"/>
                <a:gd name="T1" fmla="*/ 204 h 490"/>
                <a:gd name="T2" fmla="*/ 163 w 244"/>
                <a:gd name="T3" fmla="*/ 204 h 490"/>
                <a:gd name="T4" fmla="*/ 163 w 244"/>
                <a:gd name="T5" fmla="*/ 0 h 490"/>
                <a:gd name="T6" fmla="*/ 244 w 244"/>
                <a:gd name="T7" fmla="*/ 0 h 490"/>
                <a:gd name="T8" fmla="*/ 244 w 244"/>
                <a:gd name="T9" fmla="*/ 204 h 490"/>
                <a:gd name="T10" fmla="*/ 163 w 244"/>
                <a:gd name="T11" fmla="*/ 490 h 490"/>
                <a:gd name="T12" fmla="*/ 244 w 244"/>
                <a:gd name="T13" fmla="*/ 490 h 490"/>
                <a:gd name="T14" fmla="*/ 244 w 244"/>
                <a:gd name="T15" fmla="*/ 286 h 490"/>
                <a:gd name="T16" fmla="*/ 163 w 244"/>
                <a:gd name="T17" fmla="*/ 286 h 490"/>
                <a:gd name="T18" fmla="*/ 163 w 244"/>
                <a:gd name="T19" fmla="*/ 490 h 490"/>
                <a:gd name="T20" fmla="*/ 81 w 244"/>
                <a:gd name="T21" fmla="*/ 0 h 490"/>
                <a:gd name="T22" fmla="*/ 0 w 244"/>
                <a:gd name="T23" fmla="*/ 0 h 490"/>
                <a:gd name="T24" fmla="*/ 0 w 244"/>
                <a:gd name="T25" fmla="*/ 490 h 490"/>
                <a:gd name="T26" fmla="*/ 81 w 244"/>
                <a:gd name="T27" fmla="*/ 490 h 490"/>
                <a:gd name="T28" fmla="*/ 81 w 244"/>
                <a:gd name="T29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4" h="490">
                  <a:moveTo>
                    <a:pt x="244" y="204"/>
                  </a:moveTo>
                  <a:lnTo>
                    <a:pt x="163" y="204"/>
                  </a:lnTo>
                  <a:lnTo>
                    <a:pt x="163" y="0"/>
                  </a:lnTo>
                  <a:lnTo>
                    <a:pt x="244" y="0"/>
                  </a:lnTo>
                  <a:lnTo>
                    <a:pt x="244" y="204"/>
                  </a:lnTo>
                  <a:close/>
                  <a:moveTo>
                    <a:pt x="163" y="490"/>
                  </a:moveTo>
                  <a:lnTo>
                    <a:pt x="244" y="490"/>
                  </a:lnTo>
                  <a:lnTo>
                    <a:pt x="244" y="286"/>
                  </a:lnTo>
                  <a:lnTo>
                    <a:pt x="163" y="286"/>
                  </a:lnTo>
                  <a:lnTo>
                    <a:pt x="163" y="490"/>
                  </a:lnTo>
                  <a:close/>
                  <a:moveTo>
                    <a:pt x="81" y="0"/>
                  </a:moveTo>
                  <a:lnTo>
                    <a:pt x="0" y="0"/>
                  </a:lnTo>
                  <a:lnTo>
                    <a:pt x="0" y="490"/>
                  </a:lnTo>
                  <a:lnTo>
                    <a:pt x="81" y="49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96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" name="Freeform 6"/>
            <p:cNvSpPr>
              <a:spLocks noSelect="1"/>
            </p:cNvSpPr>
            <p:nvPr userDrawn="1"/>
          </p:nvSpPr>
          <p:spPr bwMode="auto">
            <a:xfrm>
              <a:off x="11390313" y="473075"/>
              <a:ext cx="388938" cy="584200"/>
            </a:xfrm>
            <a:custGeom>
              <a:avLst/>
              <a:gdLst>
                <a:gd name="T0" fmla="*/ 1225 w 1225"/>
                <a:gd name="T1" fmla="*/ 1224 h 1837"/>
                <a:gd name="T2" fmla="*/ 1225 w 1225"/>
                <a:gd name="T3" fmla="*/ 0 h 1837"/>
                <a:gd name="T4" fmla="*/ 816 w 1225"/>
                <a:gd name="T5" fmla="*/ 0 h 1837"/>
                <a:gd name="T6" fmla="*/ 816 w 1225"/>
                <a:gd name="T7" fmla="*/ 1224 h 1837"/>
                <a:gd name="T8" fmla="*/ 612 w 1225"/>
                <a:gd name="T9" fmla="*/ 1428 h 1837"/>
                <a:gd name="T10" fmla="*/ 408 w 1225"/>
                <a:gd name="T11" fmla="*/ 1224 h 1837"/>
                <a:gd name="T12" fmla="*/ 408 w 1225"/>
                <a:gd name="T13" fmla="*/ 0 h 1837"/>
                <a:gd name="T14" fmla="*/ 0 w 1225"/>
                <a:gd name="T15" fmla="*/ 0 h 1837"/>
                <a:gd name="T16" fmla="*/ 0 w 1225"/>
                <a:gd name="T17" fmla="*/ 1224 h 1837"/>
                <a:gd name="T18" fmla="*/ 612 w 1225"/>
                <a:gd name="T19" fmla="*/ 1837 h 1837"/>
                <a:gd name="T20" fmla="*/ 1225 w 1225"/>
                <a:gd name="T21" fmla="*/ 1224 h 1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5" h="1837">
                  <a:moveTo>
                    <a:pt x="1225" y="1224"/>
                  </a:moveTo>
                  <a:cubicBezTo>
                    <a:pt x="1225" y="0"/>
                    <a:pt x="1225" y="0"/>
                    <a:pt x="1225" y="0"/>
                  </a:cubicBezTo>
                  <a:cubicBezTo>
                    <a:pt x="816" y="0"/>
                    <a:pt x="816" y="0"/>
                    <a:pt x="816" y="0"/>
                  </a:cubicBezTo>
                  <a:cubicBezTo>
                    <a:pt x="816" y="1224"/>
                    <a:pt x="816" y="1224"/>
                    <a:pt x="816" y="1224"/>
                  </a:cubicBezTo>
                  <a:cubicBezTo>
                    <a:pt x="816" y="1337"/>
                    <a:pt x="725" y="1428"/>
                    <a:pt x="612" y="1428"/>
                  </a:cubicBezTo>
                  <a:cubicBezTo>
                    <a:pt x="500" y="1428"/>
                    <a:pt x="408" y="1337"/>
                    <a:pt x="408" y="1224"/>
                  </a:cubicBezTo>
                  <a:cubicBezTo>
                    <a:pt x="408" y="0"/>
                    <a:pt x="408" y="0"/>
                    <a:pt x="40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24"/>
                    <a:pt x="0" y="1224"/>
                    <a:pt x="0" y="1224"/>
                  </a:cubicBezTo>
                  <a:cubicBezTo>
                    <a:pt x="0" y="1563"/>
                    <a:pt x="273" y="1837"/>
                    <a:pt x="612" y="1837"/>
                  </a:cubicBezTo>
                  <a:cubicBezTo>
                    <a:pt x="951" y="1837"/>
                    <a:pt x="1225" y="1563"/>
                    <a:pt x="1225" y="1224"/>
                  </a:cubicBezTo>
                  <a:close/>
                </a:path>
              </a:pathLst>
            </a:custGeom>
            <a:solidFill>
              <a:srgbClr val="E4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783920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10000"/>
        </a:lnSpc>
        <a:spcBef>
          <a:spcPts val="0"/>
        </a:spcBef>
        <a:buSzPct val="110000"/>
        <a:buFont typeface="Arial" pitchFamily="34" charset="0"/>
        <a:buChar char="•"/>
        <a:defRPr sz="2600" b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4400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04000" indent="-144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SzPct val="110000"/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0000"/>
        </a:lnSpc>
        <a:spcBef>
          <a:spcPts val="0"/>
        </a:spcBef>
        <a:buSzPct val="110000"/>
        <a:buFont typeface="Arial" pitchFamily="34" charset="0"/>
        <a:buNone/>
        <a:defRPr sz="2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0000"/>
        </a:lnSpc>
        <a:spcBef>
          <a:spcPts val="0"/>
        </a:spcBef>
        <a:buSzPct val="110000"/>
        <a:buFont typeface="Arial" pitchFamily="34" charset="0"/>
        <a:buNone/>
        <a:defRPr sz="26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70000" indent="0" algn="l" defTabSz="914400" rtl="0" eaLnBrk="1" latinLnBrk="0" hangingPunct="1">
        <a:lnSpc>
          <a:spcPct val="110000"/>
        </a:lnSpc>
        <a:spcBef>
          <a:spcPts val="0"/>
        </a:spcBef>
        <a:buSzPct val="110000"/>
        <a:buFont typeface="Arial" pitchFamily="34" charset="0"/>
        <a:buNone/>
        <a:defRPr sz="2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540000" indent="0" algn="l" defTabSz="914400" rtl="0" eaLnBrk="1" latinLnBrk="0" hangingPunct="1">
        <a:lnSpc>
          <a:spcPct val="110000"/>
        </a:lnSpc>
        <a:spcBef>
          <a:spcPts val="0"/>
        </a:spcBef>
        <a:buSzPct val="110000"/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810000" indent="0" algn="l" defTabSz="914400" rtl="0" eaLnBrk="1" latinLnBrk="0" hangingPunct="1">
        <a:lnSpc>
          <a:spcPct val="110000"/>
        </a:lnSpc>
        <a:spcBef>
          <a:spcPts val="0"/>
        </a:spcBef>
        <a:buSzPct val="110000"/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10000"/>
        </a:lnSpc>
        <a:spcBef>
          <a:spcPts val="0"/>
        </a:spcBef>
        <a:buSzPct val="110000"/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www.robopstage.nl/" TargetMode="Externa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7047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816659-C22C-4C54-8064-32B035B01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0813" y="801061"/>
            <a:ext cx="8028000" cy="828000"/>
          </a:xfrm>
        </p:spPr>
        <p:txBody>
          <a:bodyPr anchor="t">
            <a:normAutofit/>
          </a:bodyPr>
          <a:lstStyle/>
          <a:p>
            <a:r>
              <a:rPr lang="nl-NL"/>
              <a:t>Stage-actieplan</a:t>
            </a:r>
          </a:p>
        </p:txBody>
      </p:sp>
      <p:pic>
        <p:nvPicPr>
          <p:cNvPr id="5" name="Afbeelding 4" descr="Afbeelding met tekst, schermafbeelding, computer, monitor&#10;&#10;Automatisch gegenereerde beschrijving">
            <a:extLst>
              <a:ext uri="{FF2B5EF4-FFF2-40B4-BE49-F238E27FC236}">
                <a16:creationId xmlns:a16="http://schemas.microsoft.com/office/drawing/2014/main" id="{DE29CC99-F634-4C14-A791-AB3806755DEE}"/>
              </a:ext>
            </a:extLst>
          </p:cNvPr>
          <p:cNvPicPr/>
          <p:nvPr/>
        </p:nvPicPr>
        <p:blipFill rotWithShape="1">
          <a:blip r:embed="rId2"/>
          <a:srcRect l="5512" t="40956" r="8289" b="17695"/>
          <a:stretch/>
        </p:blipFill>
        <p:spPr bwMode="auto">
          <a:xfrm>
            <a:off x="0" y="2620972"/>
            <a:ext cx="12193200" cy="32900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93717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800" dirty="0"/>
              <a:t>Stage-actieplan</a:t>
            </a:r>
          </a:p>
        </p:txBody>
      </p:sp>
      <p:sp>
        <p:nvSpPr>
          <p:cNvPr id="19" name="Tijdelijke aanduiding voor inhoud 18"/>
          <p:cNvSpPr>
            <a:spLocks noGrp="1"/>
          </p:cNvSpPr>
          <p:nvPr>
            <p:ph idx="1"/>
          </p:nvPr>
        </p:nvSpPr>
        <p:spPr>
          <a:xfrm>
            <a:off x="2446336" y="1795652"/>
            <a:ext cx="9320420" cy="4963792"/>
          </a:xfrm>
        </p:spPr>
        <p:txBody>
          <a:bodyPr/>
          <a:lstStyle/>
          <a:p>
            <a:r>
              <a:rPr lang="nl-NL" b="1" dirty="0"/>
              <a:t>Concreet</a:t>
            </a:r>
            <a:r>
              <a:rPr lang="nl-NL" dirty="0"/>
              <a:t> maken in termen van gedrag hoe ze de beoordelingscriteria gaan behalen.</a:t>
            </a:r>
          </a:p>
          <a:p>
            <a:r>
              <a:rPr lang="nl-NL" b="1" dirty="0"/>
              <a:t>Activiteiten / taken </a:t>
            </a:r>
            <a:r>
              <a:rPr lang="nl-NL" dirty="0"/>
              <a:t>beschrijven die ze tijdens de stage gaan uitvoeren. </a:t>
            </a:r>
          </a:p>
          <a:p>
            <a:r>
              <a:rPr lang="nl-NL" dirty="0"/>
              <a:t>Groeidocument!</a:t>
            </a:r>
          </a:p>
          <a:p>
            <a:r>
              <a:rPr lang="nl-NL" dirty="0"/>
              <a:t>Hoeft niet SMART</a:t>
            </a:r>
          </a:p>
          <a:p>
            <a:r>
              <a:rPr lang="nl-NL" dirty="0"/>
              <a:t>Studenten kunnen dit niet alleen bedenken, hebben uw hulp nodig.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64634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8AFC3-5113-477F-A7B2-C812AAE7E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0812" y="458604"/>
            <a:ext cx="8335811" cy="1170457"/>
          </a:xfrm>
        </p:spPr>
        <p:txBody>
          <a:bodyPr/>
          <a:lstStyle/>
          <a:p>
            <a:r>
              <a:rPr lang="nl-NL" sz="4000" dirty="0"/>
              <a:t>Voorbeelden activiteiten en taken</a:t>
            </a:r>
          </a:p>
        </p:txBody>
      </p:sp>
      <p:pic>
        <p:nvPicPr>
          <p:cNvPr id="5" name="Content Placeholder 4" descr="A group of people in a room&#10;&#10;Description automatically generated">
            <a:extLst>
              <a:ext uri="{FF2B5EF4-FFF2-40B4-BE49-F238E27FC236}">
                <a16:creationId xmlns:a16="http://schemas.microsoft.com/office/drawing/2014/main" id="{752A9A0C-9DB7-4109-8AD5-9F984D513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2072"/>
          <a:stretch/>
        </p:blipFill>
        <p:spPr>
          <a:xfrm>
            <a:off x="2207677" y="2078820"/>
            <a:ext cx="9791742" cy="3780504"/>
          </a:xfrm>
        </p:spPr>
      </p:pic>
    </p:spTree>
    <p:extLst>
      <p:ext uri="{BB962C8B-B14F-4D97-AF65-F5344CB8AC3E}">
        <p14:creationId xmlns:p14="http://schemas.microsoft.com/office/powerpoint/2010/main" val="3229156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91E6A5A-6348-4BC4-ABBB-DE4A4A31B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0813" y="801061"/>
            <a:ext cx="8028000" cy="828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err="1"/>
              <a:t>Voorbeeld</a:t>
            </a:r>
            <a:r>
              <a:rPr lang="en-US" dirty="0"/>
              <a:t> </a:t>
            </a:r>
            <a:r>
              <a:rPr lang="en-US" dirty="0" err="1"/>
              <a:t>uitwerking</a:t>
            </a:r>
            <a:r>
              <a:rPr lang="en-US" dirty="0"/>
              <a:t> </a:t>
            </a:r>
            <a:r>
              <a:rPr lang="en-US" dirty="0" err="1"/>
              <a:t>beoordelingscriterium</a:t>
            </a:r>
            <a:r>
              <a:rPr lang="en-US" dirty="0"/>
              <a:t> PL3 in het stage-</a:t>
            </a:r>
            <a:r>
              <a:rPr lang="en-US" dirty="0" err="1"/>
              <a:t>actieplan</a:t>
            </a:r>
            <a:endParaRPr lang="en-US" dirty="0"/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21584EDE-3EB5-4EAE-8517-788141DDC231}"/>
              </a:ext>
            </a:extLst>
          </p:cNvPr>
          <p:cNvPicPr/>
          <p:nvPr/>
        </p:nvPicPr>
        <p:blipFill rotWithShape="1">
          <a:blip r:embed="rId3"/>
          <a:srcRect l="5401" t="27827" r="904" b="12404"/>
          <a:stretch/>
        </p:blipFill>
        <p:spPr bwMode="auto">
          <a:xfrm>
            <a:off x="0" y="2078391"/>
            <a:ext cx="12193200" cy="43752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78470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91E6A5A-6348-4BC4-ABBB-DE4A4A31B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0813" y="801061"/>
            <a:ext cx="8028000" cy="828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err="1"/>
              <a:t>Voorbeeld</a:t>
            </a:r>
            <a:r>
              <a:rPr lang="en-US" dirty="0"/>
              <a:t> </a:t>
            </a:r>
            <a:r>
              <a:rPr lang="en-US" dirty="0" err="1"/>
              <a:t>uitwerking</a:t>
            </a:r>
            <a:r>
              <a:rPr lang="en-US" dirty="0"/>
              <a:t> </a:t>
            </a:r>
            <a:r>
              <a:rPr lang="en-US" dirty="0" err="1"/>
              <a:t>beoordelingscriterium</a:t>
            </a:r>
            <a:r>
              <a:rPr lang="en-US" dirty="0"/>
              <a:t> PL3 in het stage-</a:t>
            </a:r>
            <a:r>
              <a:rPr lang="en-US" dirty="0" err="1"/>
              <a:t>actieplan</a:t>
            </a:r>
            <a:endParaRPr lang="en-US" dirty="0"/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6BDD36E4-94E8-48E3-A84E-7870425CD859}"/>
              </a:ext>
            </a:extLst>
          </p:cNvPr>
          <p:cNvPicPr/>
          <p:nvPr/>
        </p:nvPicPr>
        <p:blipFill rotWithShape="1">
          <a:blip r:embed="rId3"/>
          <a:srcRect l="5401" t="32138" r="794" b="14560"/>
          <a:stretch/>
        </p:blipFill>
        <p:spPr bwMode="auto">
          <a:xfrm>
            <a:off x="0" y="2317378"/>
            <a:ext cx="12193200" cy="38972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93002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40813" y="188568"/>
            <a:ext cx="8028000" cy="1440493"/>
          </a:xfrm>
        </p:spPr>
        <p:txBody>
          <a:bodyPr anchor="t">
            <a:noAutofit/>
          </a:bodyPr>
          <a:lstStyle/>
          <a:p>
            <a:r>
              <a:rPr lang="nl-NL" sz="4800" dirty="0"/>
              <a:t>Stageopdrachten praktijkleren 1 - 4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40812" y="1808784"/>
            <a:ext cx="9145919" cy="4950659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PL1: Opdracht klinisch redeneren en opdracht onderzoekend vermogen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PL2: Geïntegreerde opdracht klinisch redeneren en onderzoekend vermogen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PL3: Opdracht klinisch redeneren en opdracht  onderzoekend vermogen (CAT)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PL4: Opdracht klinisch redeneren, opdracht verpleegkundig leiderschap en opdracht interprofessioneel klinisch redeneren</a:t>
            </a:r>
          </a:p>
          <a:p>
            <a:pPr marL="0" indent="0">
              <a:buNone/>
            </a:pPr>
            <a:endParaRPr lang="nl-NL" dirty="0"/>
          </a:p>
          <a:p>
            <a:pPr marL="514350" indent="-514350">
              <a:buFont typeface="+mj-lt"/>
              <a:buAutoNum type="arabicPeriod"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90577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75544" y="192226"/>
            <a:ext cx="7487928" cy="1436533"/>
          </a:xfrm>
        </p:spPr>
        <p:txBody>
          <a:bodyPr anchor="t">
            <a:noAutofit/>
          </a:bodyPr>
          <a:lstStyle/>
          <a:p>
            <a:r>
              <a:rPr lang="nl-NL" sz="4800" dirty="0"/>
              <a:t>Reflectie en ethiek praktijkleren 1 - 4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40813" y="1448737"/>
            <a:ext cx="8820000" cy="5220696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3" name="TextBox 2"/>
          <p:cNvSpPr txBox="1"/>
          <p:nvPr/>
        </p:nvSpPr>
        <p:spPr>
          <a:xfrm>
            <a:off x="2585532" y="1448738"/>
            <a:ext cx="9181224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nl-NL" sz="2800" b="1" dirty="0"/>
          </a:p>
          <a:p>
            <a:r>
              <a:rPr lang="nl-NL" sz="2800" b="1" dirty="0"/>
              <a:t>PL1: </a:t>
            </a:r>
            <a:r>
              <a:rPr lang="nl-NL" sz="2800" dirty="0"/>
              <a:t>reflectieverslag en ethiekverslag</a:t>
            </a:r>
          </a:p>
          <a:p>
            <a:endParaRPr lang="nl-NL" sz="2800" dirty="0"/>
          </a:p>
          <a:p>
            <a:r>
              <a:rPr lang="nl-NL" sz="2800" b="1" dirty="0"/>
              <a:t>PL2</a:t>
            </a:r>
            <a:r>
              <a:rPr lang="nl-NL" sz="2800" dirty="0"/>
              <a:t>: reflectieverslag en ethiekverslag</a:t>
            </a:r>
          </a:p>
          <a:p>
            <a:endParaRPr lang="nl-NL" sz="2800" dirty="0"/>
          </a:p>
          <a:p>
            <a:r>
              <a:rPr lang="nl-NL" sz="2800" b="1" dirty="0"/>
              <a:t>PL3</a:t>
            </a:r>
            <a:r>
              <a:rPr lang="nl-NL" sz="2800" dirty="0"/>
              <a:t>: reflectieverslag en verslag bedrijfsethiek</a:t>
            </a:r>
          </a:p>
          <a:p>
            <a:endParaRPr lang="nl-NL" sz="2800" dirty="0"/>
          </a:p>
          <a:p>
            <a:r>
              <a:rPr lang="nl-NL" sz="2800" b="1" dirty="0"/>
              <a:t>PL4</a:t>
            </a:r>
            <a:r>
              <a:rPr lang="nl-NL" sz="2800" dirty="0"/>
              <a:t>: verslag normatieve professionalisering (geïntegreerd reflectie- en ethiekverslag)</a:t>
            </a:r>
          </a:p>
          <a:p>
            <a:endParaRPr lang="nl-NL" b="1" dirty="0"/>
          </a:p>
          <a:p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4132555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225484" y="1898796"/>
            <a:ext cx="9181224" cy="4525200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Als werkbegeleider geeft u feedback op de opdrachten klinisch redeneren en onderzoekend vermogen</a:t>
            </a:r>
          </a:p>
          <a:p>
            <a:pPr marL="0" indent="0">
              <a:buNone/>
            </a:pPr>
            <a:endParaRPr lang="nl-NL" dirty="0"/>
          </a:p>
          <a:p>
            <a:pPr>
              <a:buFontTx/>
              <a:buChar char="-"/>
            </a:pPr>
            <a:r>
              <a:rPr lang="nl-NL" dirty="0"/>
              <a:t>Is de beschreven zorgvrager en de situatie herkenbaar en overeenkomend met de praktijk (is de inhoud correct)?</a:t>
            </a:r>
          </a:p>
          <a:p>
            <a:pPr>
              <a:buFontTx/>
              <a:buChar char="-"/>
            </a:pPr>
            <a:r>
              <a:rPr lang="nl-NL" dirty="0"/>
              <a:t>Wat vindt u van de argumentatie en gemaakte keuzes?</a:t>
            </a:r>
          </a:p>
          <a:p>
            <a:pPr>
              <a:buFontTx/>
              <a:buChar char="-"/>
            </a:pPr>
            <a:r>
              <a:rPr lang="nl-NL" dirty="0"/>
              <a:t>Welke leerpunten en welke sterke punten vallen u op?</a:t>
            </a:r>
          </a:p>
          <a:p>
            <a:pPr>
              <a:buFontTx/>
              <a:buChar char="-"/>
            </a:pPr>
            <a:endParaRPr lang="nl-NL" dirty="0"/>
          </a:p>
          <a:p>
            <a:pPr>
              <a:buFontTx/>
              <a:buChar char="-"/>
            </a:pPr>
            <a:r>
              <a:rPr lang="nl-NL" dirty="0"/>
              <a:t>De stagedocent beoordeelt de inhoud met een cijfer en controleert spelling en taal.</a:t>
            </a:r>
          </a:p>
          <a:p>
            <a:pPr>
              <a:buFontTx/>
              <a:buChar char="-"/>
            </a:pPr>
            <a:endParaRPr lang="nl-NL" dirty="0"/>
          </a:p>
          <a:p>
            <a:pPr>
              <a:buFontTx/>
              <a:buChar char="-"/>
            </a:pP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0813" y="188568"/>
            <a:ext cx="8028000" cy="1440493"/>
          </a:xfrm>
        </p:spPr>
        <p:txBody>
          <a:bodyPr/>
          <a:lstStyle/>
          <a:p>
            <a:r>
              <a:rPr lang="nl-NL" sz="4800" dirty="0"/>
              <a:t>Beoordeling en feedback stageopdrachten</a:t>
            </a:r>
          </a:p>
        </p:txBody>
      </p:sp>
    </p:spTree>
    <p:extLst>
      <p:ext uri="{BB962C8B-B14F-4D97-AF65-F5344CB8AC3E}">
        <p14:creationId xmlns:p14="http://schemas.microsoft.com/office/powerpoint/2010/main" val="2289702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225484" y="1898796"/>
            <a:ext cx="9181224" cy="4525200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Als werkbegeleider geeft u feedback op de opdrachten bedrijfsethiek en normatieve professionalisering in PL3 en 4.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Dit zijn twee verschillende feedbackformulieren.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Ook hierbij beoordeelt de stagedocent of de uitwerking voldoet aan de beoordelingscriteria en of het verslag voldoet aan de taaleisen.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>
              <a:buFontTx/>
              <a:buChar char="-"/>
            </a:pP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0813" y="278580"/>
            <a:ext cx="8028000" cy="1350481"/>
          </a:xfrm>
        </p:spPr>
        <p:txBody>
          <a:bodyPr/>
          <a:lstStyle/>
          <a:p>
            <a:r>
              <a:rPr lang="nl-NL" sz="4800" dirty="0"/>
              <a:t>Beoordeling en feedback reflectie en ethiek</a:t>
            </a:r>
          </a:p>
        </p:txBody>
      </p:sp>
    </p:spTree>
    <p:extLst>
      <p:ext uri="{BB962C8B-B14F-4D97-AF65-F5344CB8AC3E}">
        <p14:creationId xmlns:p14="http://schemas.microsoft.com/office/powerpoint/2010/main" val="2197837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 descr="Afbeelding met tekst&#10;&#10;Automatisch gegenereerde beschrijving">
            <a:extLst>
              <a:ext uri="{FF2B5EF4-FFF2-40B4-BE49-F238E27FC236}">
                <a16:creationId xmlns:a16="http://schemas.microsoft.com/office/drawing/2014/main" id="{2824E394-CCE6-45E6-A463-0D1F1A9AB19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3395640" y="1988808"/>
            <a:ext cx="6032500" cy="4524375"/>
          </a:xfr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34643E48-C220-4423-BC99-104D0C9E4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195" y="-1556377"/>
            <a:ext cx="8028000" cy="828000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3074" name="Picture 2" descr="Handige tips |">
            <a:extLst>
              <a:ext uri="{FF2B5EF4-FFF2-40B4-BE49-F238E27FC236}">
                <a16:creationId xmlns:a16="http://schemas.microsoft.com/office/drawing/2014/main" id="{C96EECC8-063D-4B70-9792-81C43B380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820" y="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750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2086" y="1358724"/>
            <a:ext cx="6865840" cy="1752842"/>
          </a:xfrm>
        </p:spPr>
        <p:txBody>
          <a:bodyPr/>
          <a:lstStyle/>
          <a:p>
            <a:pPr algn="ctr"/>
            <a:r>
              <a:rPr lang="nl-NL" sz="3600" dirty="0"/>
              <a:t>Welkom bij deze online werkbegeleidersbijeenkomst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sz="quarter" idx="16"/>
          </p:nvPr>
        </p:nvSpPr>
        <p:spPr>
          <a:xfrm>
            <a:off x="5195880" y="3248976"/>
            <a:ext cx="6921070" cy="2790372"/>
          </a:xfrm>
        </p:spPr>
        <p:txBody>
          <a:bodyPr/>
          <a:lstStyle/>
          <a:p>
            <a:pPr marL="0" indent="0">
              <a:buNone/>
            </a:pPr>
            <a:r>
              <a:rPr lang="nl-NL" sz="2400" b="1" dirty="0"/>
              <a:t>Programma:</a:t>
            </a:r>
            <a:br>
              <a:rPr lang="nl-NL" sz="2400" b="1" dirty="0"/>
            </a:br>
            <a:endParaRPr lang="nl-NL" sz="2400" b="1" dirty="0"/>
          </a:p>
          <a:p>
            <a:r>
              <a:rPr lang="nl-NL" sz="2400" b="1" dirty="0"/>
              <a:t>Uitleg praktijkcurriculum.</a:t>
            </a:r>
          </a:p>
          <a:p>
            <a:r>
              <a:rPr lang="nl-NL" sz="2400" b="1" dirty="0"/>
              <a:t>Wat gaan studenten doen tijdens hun stage (voorbeelden)?</a:t>
            </a:r>
          </a:p>
          <a:p>
            <a:r>
              <a:rPr lang="nl-NL" sz="2400" b="1" dirty="0"/>
              <a:t>Wat is de rol van de werkbegeleider daarin?</a:t>
            </a:r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235885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 descr="Afbeelding met tekst&#10;&#10;Automatisch gegenereerde beschrijving">
            <a:extLst>
              <a:ext uri="{FF2B5EF4-FFF2-40B4-BE49-F238E27FC236}">
                <a16:creationId xmlns:a16="http://schemas.microsoft.com/office/drawing/2014/main" id="{91EDB99F-1FA7-45FC-B070-397CE023144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543516" y="407351"/>
            <a:ext cx="7822594" cy="5866945"/>
          </a:xfr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A6CA66-0333-454A-9B0F-C4278009E7A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1BD4C2F-BB8E-4B6A-BE13-7865F6451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8910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0047435-82B3-4FFA-A1F6-2CA41650C80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 descr="Afbeelding met tekst&#10;&#10;Automatisch gegenereerde beschrijving">
            <a:extLst>
              <a:ext uri="{FF2B5EF4-FFF2-40B4-BE49-F238E27FC236}">
                <a16:creationId xmlns:a16="http://schemas.microsoft.com/office/drawing/2014/main" id="{59B9CA40-AEB5-44FF-9F4E-5909D988120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2800007" y="801061"/>
            <a:ext cx="7309612" cy="5482209"/>
          </a:xfr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E8350D52-7189-4D3C-9698-C24C5FD4B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8636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3D8EE4E-A6BE-4494-B015-E9F714194D9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4FD70A35-6E5F-4C08-A5BA-BAA32C12B92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2855568" y="586800"/>
            <a:ext cx="7309612" cy="5482209"/>
          </a:xfr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C375F347-1E1A-4A37-A16F-82A0B3697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93884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000DA-8CA2-3E42-BF08-5C24422E8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2" y="476250"/>
            <a:ext cx="5040313" cy="3566407"/>
          </a:xfrm>
        </p:spPr>
        <p:txBody>
          <a:bodyPr>
            <a:normAutofit fontScale="90000"/>
          </a:bodyPr>
          <a:lstStyle/>
          <a:p>
            <a:br>
              <a:rPr lang="nl-NL" sz="6000" b="1" dirty="0"/>
            </a:br>
            <a:r>
              <a:rPr lang="nl-NL" sz="6000" b="1" dirty="0"/>
              <a:t>Bedankt voor uw aandacht!</a:t>
            </a:r>
            <a:br>
              <a:rPr lang="nl-NL" sz="6000" b="1" dirty="0"/>
            </a:br>
            <a:endParaRPr lang="nl-NL" dirty="0"/>
          </a:p>
        </p:txBody>
      </p:sp>
      <p:sp>
        <p:nvSpPr>
          <p:cNvPr id="4" name="TextBox 3"/>
          <p:cNvSpPr txBox="1"/>
          <p:nvPr/>
        </p:nvSpPr>
        <p:spPr>
          <a:xfrm>
            <a:off x="7248128" y="998676"/>
            <a:ext cx="4698652" cy="5310708"/>
          </a:xfrm>
          <a:prstGeom prst="rect">
            <a:avLst/>
          </a:prstGeom>
        </p:spPr>
        <p:txBody>
          <a:bodyPr vert="horz" wrap="square" lIns="0" tIns="45720" rIns="91440" bIns="45720" rtlCol="0">
            <a:normAutofit/>
          </a:bodyPr>
          <a:lstStyle/>
          <a:p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Meer informatie?</a:t>
            </a:r>
            <a:b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Neem een kijkje op de website 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www.robopstage.nl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nl-NL" sz="17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b="1" dirty="0">
                <a:latin typeface="+mj-lt"/>
                <a:cs typeface="Arial" panose="020B0604020202020204" pitchFamily="34" charset="0"/>
              </a:rPr>
              <a:t>Vragen?</a:t>
            </a:r>
          </a:p>
          <a:p>
            <a:r>
              <a:rPr lang="nl-NL" sz="2400" dirty="0">
                <a:latin typeface="+mj-lt"/>
                <a:cs typeface="Arial" panose="020B0604020202020204" pitchFamily="34" charset="0"/>
              </a:rPr>
              <a:t>Neem contact op de stagedocent van uw studenten.</a:t>
            </a:r>
            <a:endParaRPr lang="nl-NL" sz="2400" dirty="0">
              <a:latin typeface="+mj-lt"/>
            </a:endParaRPr>
          </a:p>
          <a:p>
            <a:endParaRPr lang="nl-NL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nl-NL" sz="2000" dirty="0"/>
            </a:br>
            <a:endParaRPr lang="nl-N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84" y="2528880"/>
            <a:ext cx="740642" cy="7406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84" y="1187761"/>
            <a:ext cx="769588" cy="76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61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896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uurtwarmte Paddepoel? Antwoord op veelgestelde vragen | Paddepoel energiek">
            <a:extLst>
              <a:ext uri="{FF2B5EF4-FFF2-40B4-BE49-F238E27FC236}">
                <a16:creationId xmlns:a16="http://schemas.microsoft.com/office/drawing/2014/main" id="{9C8B9F72-EDCD-4950-B40C-547D9FA982B6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2" r="29532"/>
          <a:stretch/>
        </p:blipFill>
        <p:spPr bwMode="auto">
          <a:xfrm>
            <a:off x="20" y="10"/>
            <a:ext cx="4971580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29AA87-2832-4D7E-9C1B-6B91BB97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7600" y="801061"/>
            <a:ext cx="5436000" cy="1080000"/>
          </a:xfrm>
        </p:spPr>
        <p:txBody>
          <a:bodyPr anchor="t">
            <a:normAutofit/>
          </a:bodyPr>
          <a:lstStyle/>
          <a:p>
            <a:r>
              <a:rPr lang="nl-NL" dirty="0"/>
              <a:t>Vragen tijdens de presentatie?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898D0-33C5-45F7-BCA1-53B2A0F9C4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57600" y="2012400"/>
            <a:ext cx="5796000" cy="4230000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nl-NL" dirty="0"/>
              <a:t>We willen u vragen om eerst de presentatie te beluisteren, uw vragen op te schrijven en mee te nemen naar  de stagedocent.</a:t>
            </a:r>
          </a:p>
          <a:p>
            <a:pPr>
              <a:spcAft>
                <a:spcPts val="600"/>
              </a:spcAft>
            </a:pPr>
            <a:endParaRPr lang="nl-NL" dirty="0"/>
          </a:p>
          <a:p>
            <a:pPr>
              <a:spcAft>
                <a:spcPts val="600"/>
              </a:spcAft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69031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898D0-33C5-45F7-BCA1-53B2A0F9C4D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46060" y="1268712"/>
            <a:ext cx="5400720" cy="500248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nl-NL" sz="2800" dirty="0"/>
              <a:t>Uitgangspunten zijn: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nl-NL" sz="2800" dirty="0"/>
              <a:t>Veilige leeromgeving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nl-NL" sz="2800" dirty="0"/>
              <a:t>Toepassen theorie in de praktijk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nl-NL" sz="2800" dirty="0"/>
              <a:t>Onderwijs (in kleine groepen) tijdens de praktijkleerperiode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nl-NL" sz="2800" dirty="0"/>
              <a:t>Onderwijs op maat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nl-NL" sz="2800" dirty="0" err="1"/>
              <a:t>CanMEDS</a:t>
            </a:r>
            <a:r>
              <a:rPr lang="nl-NL" sz="2800" dirty="0"/>
              <a:t>-rollen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nl-NL" sz="2800" dirty="0"/>
              <a:t>Beoordeling praktijk: door de stagedocent op basis van adviesbeoordeling werkbegeleider.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nl-NL" sz="2800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nl-NL" sz="2800" dirty="0"/>
          </a:p>
        </p:txBody>
      </p:sp>
      <p:pic>
        <p:nvPicPr>
          <p:cNvPr id="5" name="Content Placeholder 4" descr="A picture containing person, indoor, woman, man&#10;&#10;Description automatically generated">
            <a:extLst>
              <a:ext uri="{FF2B5EF4-FFF2-40B4-BE49-F238E27FC236}">
                <a16:creationId xmlns:a16="http://schemas.microsoft.com/office/drawing/2014/main" id="{19F698D8-BC75-40F3-89E5-87AE68D7286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rcRect l="23471" r="19708" b="-2"/>
          <a:stretch/>
        </p:blipFill>
        <p:spPr>
          <a:xfrm>
            <a:off x="2440813" y="1746000"/>
            <a:ext cx="3852000" cy="4525200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29AA87-2832-4D7E-9C1B-6B91BB97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0812" y="801061"/>
            <a:ext cx="8245799" cy="828000"/>
          </a:xfrm>
        </p:spPr>
        <p:txBody>
          <a:bodyPr anchor="t">
            <a:normAutofit fontScale="90000"/>
          </a:bodyPr>
          <a:lstStyle/>
          <a:p>
            <a:r>
              <a:rPr lang="nl-NL" dirty="0"/>
              <a:t>Praktijkcurriculum van de bachelor verpleegkunde</a:t>
            </a:r>
          </a:p>
        </p:txBody>
      </p:sp>
    </p:spTree>
    <p:extLst>
      <p:ext uri="{BB962C8B-B14F-4D97-AF65-F5344CB8AC3E}">
        <p14:creationId xmlns:p14="http://schemas.microsoft.com/office/powerpoint/2010/main" val="4136692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3EBE65F-38F3-4AD1-88CF-FA14231C051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C5D0CC-87E6-4D72-829F-D20E910090D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C750ED7-762B-4016-8E47-7DFA1F68E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CanMEDS</a:t>
            </a:r>
            <a:r>
              <a:rPr lang="nl-NL" dirty="0"/>
              <a:t>-rollen</a:t>
            </a:r>
          </a:p>
        </p:txBody>
      </p:sp>
      <p:pic>
        <p:nvPicPr>
          <p:cNvPr id="1026" name="Picture 2" descr="CanMEDS - Portfolio">
            <a:extLst>
              <a:ext uri="{FF2B5EF4-FFF2-40B4-BE49-F238E27FC236}">
                <a16:creationId xmlns:a16="http://schemas.microsoft.com/office/drawing/2014/main" id="{11FEC1F0-1BA2-4FC9-B66D-CF77529C8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736" y="1933484"/>
            <a:ext cx="361950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887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40812" y="801061"/>
            <a:ext cx="8819999" cy="828000"/>
          </a:xfrm>
        </p:spPr>
        <p:txBody>
          <a:bodyPr anchor="t">
            <a:normAutofit/>
          </a:bodyPr>
          <a:lstStyle/>
          <a:p>
            <a:r>
              <a:rPr lang="nl-NL" dirty="0"/>
              <a:t>Drie leerlijnen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38EF54AA-252A-4220-8291-6576DA5EBB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0492409"/>
              </p:ext>
            </p:extLst>
          </p:nvPr>
        </p:nvGraphicFramePr>
        <p:xfrm>
          <a:off x="2440813" y="1747209"/>
          <a:ext cx="8820000" cy="450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58550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40812" y="908663"/>
            <a:ext cx="8819999" cy="720397"/>
          </a:xfrm>
        </p:spPr>
        <p:txBody>
          <a:bodyPr anchor="t">
            <a:normAutofit fontScale="90000"/>
          </a:bodyPr>
          <a:lstStyle/>
          <a:p>
            <a:r>
              <a:rPr lang="nl-NL" dirty="0"/>
              <a:t>Komen terug in de stageopdrachten in elke stage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38EF54AA-252A-4220-8291-6576DA5EBB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790075"/>
              </p:ext>
            </p:extLst>
          </p:nvPr>
        </p:nvGraphicFramePr>
        <p:xfrm>
          <a:off x="2440813" y="1747209"/>
          <a:ext cx="8820000" cy="450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01753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D8CB1B-3117-4C68-9D83-0E9DB2274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800" dirty="0"/>
              <a:t>Opbouw stage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1A9236-9F9E-457D-B724-CA2CD8400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Voor de stage: voorbereidingsopdracht maken</a:t>
            </a:r>
          </a:p>
          <a:p>
            <a:r>
              <a:rPr lang="nl-NL" dirty="0"/>
              <a:t>Start maken / oriënteren op stage-actieplan</a:t>
            </a:r>
          </a:p>
          <a:p>
            <a:r>
              <a:rPr lang="nl-NL" dirty="0"/>
              <a:t>Kennismakingsgesprek werkbegeleider</a:t>
            </a:r>
          </a:p>
          <a:p>
            <a:r>
              <a:rPr lang="nl-NL" dirty="0"/>
              <a:t>Tussenevaluatie met stagedocent en werkbegeleider (</a:t>
            </a:r>
            <a:r>
              <a:rPr lang="nl-NL" dirty="0" err="1"/>
              <a:t>evt</a:t>
            </a:r>
            <a:r>
              <a:rPr lang="nl-NL" dirty="0"/>
              <a:t> praktijkopleider)</a:t>
            </a:r>
          </a:p>
          <a:p>
            <a:r>
              <a:rPr lang="nl-NL" dirty="0"/>
              <a:t>Eindevaluatie (kan zonder stagedocent als de stage goed verloopt.</a:t>
            </a:r>
          </a:p>
          <a:p>
            <a:r>
              <a:rPr lang="nl-NL" dirty="0"/>
              <a:t>Tussentijds feedbackgesprekken indien wenselijk met stagedocent erbij.</a:t>
            </a:r>
          </a:p>
          <a:p>
            <a:r>
              <a:rPr lang="nl-NL" dirty="0"/>
              <a:t>Stageonderwijs</a:t>
            </a:r>
          </a:p>
        </p:txBody>
      </p:sp>
    </p:spTree>
    <p:extLst>
      <p:ext uri="{BB962C8B-B14F-4D97-AF65-F5344CB8AC3E}">
        <p14:creationId xmlns:p14="http://schemas.microsoft.com/office/powerpoint/2010/main" val="3147501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1128DE-5A1B-41D5-B5B5-5CC28799E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800" dirty="0"/>
              <a:t>Start van de stage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FB45463-CE34-40AB-A93F-86482DAFC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0812" y="1747209"/>
            <a:ext cx="9145919" cy="4500000"/>
          </a:xfrm>
        </p:spPr>
        <p:txBody>
          <a:bodyPr/>
          <a:lstStyle/>
          <a:p>
            <a:r>
              <a:rPr lang="nl-NL" sz="4400" dirty="0"/>
              <a:t>Voorbereidingsopdracht</a:t>
            </a:r>
          </a:p>
          <a:p>
            <a:r>
              <a:rPr lang="nl-NL" sz="4400" dirty="0"/>
              <a:t>Stage-actieplan</a:t>
            </a:r>
          </a:p>
          <a:p>
            <a:endParaRPr lang="nl-NL" sz="4400" dirty="0"/>
          </a:p>
          <a:p>
            <a:pPr marL="0" indent="0">
              <a:buNone/>
            </a:pPr>
            <a:r>
              <a:rPr lang="nl-NL" sz="4400" dirty="0"/>
              <a:t>Uw input is hierin van grote waarde!</a:t>
            </a:r>
          </a:p>
          <a:p>
            <a:pPr marL="0" indent="0">
              <a:buNone/>
            </a:pPr>
            <a:r>
              <a:rPr lang="nl-NL" sz="4400" dirty="0"/>
              <a:t>Bespreek deze met de student.</a:t>
            </a:r>
          </a:p>
        </p:txBody>
      </p:sp>
    </p:spTree>
    <p:extLst>
      <p:ext uri="{BB962C8B-B14F-4D97-AF65-F5344CB8AC3E}">
        <p14:creationId xmlns:p14="http://schemas.microsoft.com/office/powerpoint/2010/main" val="2662184329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e FG - Verpleegkundige studies - Hogeschool Utrecht">
  <a:themeElements>
    <a:clrScheme name="Kleuren Hogeschool Utrecht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96D3"/>
      </a:accent1>
      <a:accent2>
        <a:srgbClr val="000000"/>
      </a:accent2>
      <a:accent3>
        <a:srgbClr val="8FD3F0"/>
      </a:accent3>
      <a:accent4>
        <a:srgbClr val="E43517"/>
      </a:accent4>
      <a:accent5>
        <a:srgbClr val="BDE5FB"/>
      </a:accent5>
      <a:accent6>
        <a:srgbClr val="DAEFF8"/>
      </a:accent6>
      <a:hlink>
        <a:srgbClr val="000000"/>
      </a:hlink>
      <a:folHlink>
        <a:srgbClr val="000000"/>
      </a:folHlink>
    </a:clrScheme>
    <a:fontScheme name="Lettertypen Hogeschool Utrech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 Onderwijs en Opvoeding, domein Voorgezet Onderwijs - Hogeschool Utrecht.potx" id="{F5D53DB7-AA82-48FE-9097-28760D664BEE}" vid="{58CA9592-0168-4EFE-B3B8-2D11771D8768}"/>
    </a:ext>
  </a:extLst>
</a:theme>
</file>

<file path=ppt/theme/theme2.xml><?xml version="1.0" encoding="utf-8"?>
<a:theme xmlns:a="http://schemas.openxmlformats.org/drawingml/2006/main" name="Hogeschool Utrecht">
  <a:themeElements>
    <a:clrScheme name="Kleuren Hogeschool Utrecht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96D3"/>
      </a:accent1>
      <a:accent2>
        <a:srgbClr val="000000"/>
      </a:accent2>
      <a:accent3>
        <a:srgbClr val="8FD3F0"/>
      </a:accent3>
      <a:accent4>
        <a:srgbClr val="E43517"/>
      </a:accent4>
      <a:accent5>
        <a:srgbClr val="BDE5FB"/>
      </a:accent5>
      <a:accent6>
        <a:srgbClr val="DAEFF8"/>
      </a:accent6>
      <a:hlink>
        <a:srgbClr val="000000"/>
      </a:hlink>
      <a:folHlink>
        <a:srgbClr val="000000"/>
      </a:folHlink>
    </a:clrScheme>
    <a:fontScheme name="Lettertypen Hogeschool Utrech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IBA_facility management" id="{CCD1D9CA-4744-6946-A307-2479E99E277E}" vid="{D5E91D87-03E7-E640-A663-CAFB8A451DFA}"/>
    </a:ext>
  </a:extLst>
</a:theme>
</file>

<file path=ppt/theme/theme3.xml><?xml version="1.0" encoding="utf-8"?>
<a:theme xmlns:a="http://schemas.openxmlformats.org/drawingml/2006/main" name="Office-thema">
  <a:themeElements>
    <a:clrScheme name="Kleuren Hogeschool Utrecht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96D3"/>
      </a:accent1>
      <a:accent2>
        <a:srgbClr val="000000"/>
      </a:accent2>
      <a:accent3>
        <a:srgbClr val="8FD3F0"/>
      </a:accent3>
      <a:accent4>
        <a:srgbClr val="E43517"/>
      </a:accent4>
      <a:accent5>
        <a:srgbClr val="BDE5FB"/>
      </a:accent5>
      <a:accent6>
        <a:srgbClr val="DAEFF8"/>
      </a:accent6>
      <a:hlink>
        <a:srgbClr val="000000"/>
      </a:hlink>
      <a:folHlink>
        <a:srgbClr val="000000"/>
      </a:folHlink>
    </a:clrScheme>
    <a:fontScheme name="Lettertypen Hogeschool Utrech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hema">
  <a:themeElements>
    <a:clrScheme name="Kleuren Hogeschool Utrecht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96D3"/>
      </a:accent1>
      <a:accent2>
        <a:srgbClr val="000000"/>
      </a:accent2>
      <a:accent3>
        <a:srgbClr val="8FD3F0"/>
      </a:accent3>
      <a:accent4>
        <a:srgbClr val="E43517"/>
      </a:accent4>
      <a:accent5>
        <a:srgbClr val="BDE5FB"/>
      </a:accent5>
      <a:accent6>
        <a:srgbClr val="DAEFF8"/>
      </a:accent6>
      <a:hlink>
        <a:srgbClr val="000000"/>
      </a:hlink>
      <a:folHlink>
        <a:srgbClr val="000000"/>
      </a:folHlink>
    </a:clrScheme>
    <a:fontScheme name="Lettertypen Hogeschool Utrech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09BBDE53FF6545A3AD29218E8D20C3" ma:contentTypeVersion="9" ma:contentTypeDescription="Een nieuw document maken." ma:contentTypeScope="" ma:versionID="ef248b4a75e7804398bdabe45a46e906">
  <xsd:schema xmlns:xsd="http://www.w3.org/2001/XMLSchema" xmlns:xs="http://www.w3.org/2001/XMLSchema" xmlns:p="http://schemas.microsoft.com/office/2006/metadata/properties" xmlns:ns2="e9320d68-042c-4c7c-8a14-0ba32697d867" xmlns:ns3="2c59adfb-37f7-41b4-857c-ce8ec71a9d3c" targetNamespace="http://schemas.microsoft.com/office/2006/metadata/properties" ma:root="true" ma:fieldsID="ac8d9a68c3088606e052f8e6a651d6c6" ns2:_="" ns3:_="">
    <xsd:import namespace="e9320d68-042c-4c7c-8a14-0ba32697d867"/>
    <xsd:import namespace="2c59adfb-37f7-41b4-857c-ce8ec71a9d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20d68-042c-4c7c-8a14-0ba32697d8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59adfb-37f7-41b4-857c-ce8ec71a9d3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CD8B7B-5D26-4EAD-BCDD-B653AE7799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320d68-042c-4c7c-8a14-0ba32697d867"/>
    <ds:schemaRef ds:uri="2c59adfb-37f7-41b4-857c-ce8ec71a9d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170416B-197B-46CB-A24C-9C4A53E9DF74}">
  <ds:schemaRefs>
    <ds:schemaRef ds:uri="http://www.w3.org/XML/1998/namespace"/>
    <ds:schemaRef ds:uri="e9320d68-042c-4c7c-8a14-0ba32697d867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2c59adfb-37f7-41b4-857c-ce8ec71a9d3c"/>
    <ds:schemaRef ds:uri="http://schemas.openxmlformats.org/package/2006/metadata/core-properties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EF25D70-7D7D-436B-9139-5B474D7D9E1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3583</TotalTime>
  <Words>502</Words>
  <Application>Microsoft Office PowerPoint</Application>
  <PresentationFormat>Breedbeeld</PresentationFormat>
  <Paragraphs>97</Paragraphs>
  <Slides>24</Slides>
  <Notes>14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24</vt:i4>
      </vt:variant>
    </vt:vector>
  </HeadingPairs>
  <TitlesOfParts>
    <vt:vector size="29" baseType="lpstr">
      <vt:lpstr>Arial</vt:lpstr>
      <vt:lpstr>Arial Black</vt:lpstr>
      <vt:lpstr>Zapf Dingbats</vt:lpstr>
      <vt:lpstr>Presentatie FG - Verpleegkundige studies - Hogeschool Utrecht</vt:lpstr>
      <vt:lpstr>Hogeschool Utrecht</vt:lpstr>
      <vt:lpstr>PowerPoint-presentatie</vt:lpstr>
      <vt:lpstr>Welkom bij deze online werkbegeleidersbijeenkomst</vt:lpstr>
      <vt:lpstr>Vragen tijdens de presentatie?</vt:lpstr>
      <vt:lpstr>Praktijkcurriculum van de bachelor verpleegkunde</vt:lpstr>
      <vt:lpstr>CanMEDS-rollen</vt:lpstr>
      <vt:lpstr>Drie leerlijnen</vt:lpstr>
      <vt:lpstr>Komen terug in de stageopdrachten in elke stage</vt:lpstr>
      <vt:lpstr>Opbouw stage</vt:lpstr>
      <vt:lpstr>Start van de stage</vt:lpstr>
      <vt:lpstr>Stage-actieplan</vt:lpstr>
      <vt:lpstr>Stage-actieplan</vt:lpstr>
      <vt:lpstr>Voorbeelden activiteiten en taken</vt:lpstr>
      <vt:lpstr>Voorbeeld uitwerking beoordelingscriterium PL3 in het stage-actieplan</vt:lpstr>
      <vt:lpstr>Voorbeeld uitwerking beoordelingscriterium PL3 in het stage-actieplan</vt:lpstr>
      <vt:lpstr>Stageopdrachten praktijkleren 1 - 4</vt:lpstr>
      <vt:lpstr>Reflectie en ethiek praktijkleren 1 - 4</vt:lpstr>
      <vt:lpstr>Beoordeling en feedback stageopdrachten</vt:lpstr>
      <vt:lpstr>Beoordeling en feedback reflectie en ethiek</vt:lpstr>
      <vt:lpstr>PowerPoint-presentatie</vt:lpstr>
      <vt:lpstr>PowerPoint-presentatie</vt:lpstr>
      <vt:lpstr>PowerPoint-presentatie</vt:lpstr>
      <vt:lpstr>PowerPoint-presentatie</vt:lpstr>
      <vt:lpstr> Bedankt voor uw aandacht! 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Kornelis Jan van der Vaart</dc:creator>
  <cp:lastModifiedBy>Jacqueline Dijkstra</cp:lastModifiedBy>
  <cp:revision>55</cp:revision>
  <dcterms:created xsi:type="dcterms:W3CDTF">2020-04-17T13:47:12Z</dcterms:created>
  <dcterms:modified xsi:type="dcterms:W3CDTF">2021-09-29T13:40:06Z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0x0101007109BBDE53FF6545A3AD29218E8D20C3</vt:lpwstr>
  </property>
</Properties>
</file>